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548" r:id="rId6"/>
    <p:sldId id="538" r:id="rId7"/>
    <p:sldId id="549" r:id="rId8"/>
    <p:sldId id="539" r:id="rId9"/>
    <p:sldId id="540" r:id="rId10"/>
    <p:sldId id="542" r:id="rId11"/>
    <p:sldId id="543" r:id="rId12"/>
    <p:sldId id="532" r:id="rId13"/>
    <p:sldId id="546" r:id="rId14"/>
    <p:sldId id="533" r:id="rId15"/>
    <p:sldId id="547" r:id="rId16"/>
    <p:sldId id="550" r:id="rId1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3273" autoAdjust="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CEB85-2499-4F8C-BEB6-EF82CC457C0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2CBB122-9E07-40A5-B9F7-75B155E0AD11}">
      <dgm:prSet phldrT="[Texte]"/>
      <dgm:spPr/>
      <dgm:t>
        <a:bodyPr/>
        <a:lstStyle/>
        <a:p>
          <a:r>
            <a:rPr lang="fr-FR" dirty="0" smtClean="0"/>
            <a:t>Grand public, implication Organisation RU</a:t>
          </a:r>
          <a:endParaRPr lang="fr-FR" dirty="0"/>
        </a:p>
      </dgm:t>
    </dgm:pt>
    <dgm:pt modelId="{A86BF2DB-5C8A-4E4E-BD3F-43934B1784C5}" type="parTrans" cxnId="{69A42AFF-C9C3-4435-8BB6-1BAA6CBDDF10}">
      <dgm:prSet/>
      <dgm:spPr/>
      <dgm:t>
        <a:bodyPr/>
        <a:lstStyle/>
        <a:p>
          <a:endParaRPr lang="fr-FR"/>
        </a:p>
      </dgm:t>
    </dgm:pt>
    <dgm:pt modelId="{CCFDB074-914E-4F50-A469-71CBDD0EEFBA}" type="sibTrans" cxnId="{69A42AFF-C9C3-4435-8BB6-1BAA6CBDDF10}">
      <dgm:prSet/>
      <dgm:spPr/>
      <dgm:t>
        <a:bodyPr/>
        <a:lstStyle/>
        <a:p>
          <a:endParaRPr lang="fr-FR"/>
        </a:p>
      </dgm:t>
    </dgm:pt>
    <dgm:pt modelId="{4F04E216-CF80-4EBA-936A-FF095D5B0079}">
      <dgm:prSet phldrT="[Texte]"/>
      <dgm:spPr/>
      <dgm:t>
        <a:bodyPr/>
        <a:lstStyle/>
        <a:p>
          <a:r>
            <a:rPr lang="fr-FR" dirty="0" smtClean="0"/>
            <a:t>Partenariat Usagers professionnels</a:t>
          </a:r>
          <a:endParaRPr lang="fr-FR" dirty="0"/>
        </a:p>
      </dgm:t>
    </dgm:pt>
    <dgm:pt modelId="{71B3ACD9-7CFD-472B-A815-89D585B5B816}" type="parTrans" cxnId="{C9AE9328-7F24-4A0B-82F4-CE999FC09450}">
      <dgm:prSet/>
      <dgm:spPr/>
      <dgm:t>
        <a:bodyPr/>
        <a:lstStyle/>
        <a:p>
          <a:endParaRPr lang="fr-FR"/>
        </a:p>
      </dgm:t>
    </dgm:pt>
    <dgm:pt modelId="{81322EE7-7E55-4EC1-BE41-A1C1C805FD10}" type="sibTrans" cxnId="{C9AE9328-7F24-4A0B-82F4-CE999FC09450}">
      <dgm:prSet/>
      <dgm:spPr/>
      <dgm:t>
        <a:bodyPr/>
        <a:lstStyle/>
        <a:p>
          <a:endParaRPr lang="fr-FR"/>
        </a:p>
      </dgm:t>
    </dgm:pt>
    <dgm:pt modelId="{60C4BA5C-F204-4792-88BB-0B2ABD1CDA06}">
      <dgm:prSet phldrT="[Texte]"/>
      <dgm:spPr/>
      <dgm:t>
        <a:bodyPr/>
        <a:lstStyle/>
        <a:p>
          <a:r>
            <a:rPr lang="fr-FR" dirty="0" smtClean="0"/>
            <a:t>Maillage territorial, Multidisciplinarité PIA</a:t>
          </a:r>
          <a:endParaRPr lang="fr-FR" dirty="0"/>
        </a:p>
      </dgm:t>
    </dgm:pt>
    <dgm:pt modelId="{5997E3EF-A65F-4F0E-808A-FFD1ADF5A75F}" type="parTrans" cxnId="{43F17314-6765-4148-94A3-13BC62E645A8}">
      <dgm:prSet/>
      <dgm:spPr/>
      <dgm:t>
        <a:bodyPr/>
        <a:lstStyle/>
        <a:p>
          <a:endParaRPr lang="fr-FR"/>
        </a:p>
      </dgm:t>
    </dgm:pt>
    <dgm:pt modelId="{08E69F59-3D1A-4EF1-8262-9C8051238728}" type="sibTrans" cxnId="{43F17314-6765-4148-94A3-13BC62E645A8}">
      <dgm:prSet/>
      <dgm:spPr/>
      <dgm:t>
        <a:bodyPr/>
        <a:lstStyle/>
        <a:p>
          <a:endParaRPr lang="fr-FR"/>
        </a:p>
      </dgm:t>
    </dgm:pt>
    <dgm:pt modelId="{1108B76D-EC83-483F-8F38-8BFAA33EF6CD}" type="pres">
      <dgm:prSet presAssocID="{6BACEB85-2499-4F8C-BEB6-EF82CC457C08}" presName="Name0" presStyleCnt="0">
        <dgm:presLayoutVars>
          <dgm:dir/>
          <dgm:resizeHandles val="exact"/>
        </dgm:presLayoutVars>
      </dgm:prSet>
      <dgm:spPr/>
    </dgm:pt>
    <dgm:pt modelId="{0F26C5D1-51A9-4DEA-BAFB-A51341996721}" type="pres">
      <dgm:prSet presAssocID="{6BACEB85-2499-4F8C-BEB6-EF82CC457C08}" presName="fgShape" presStyleLbl="fgShp" presStyleIdx="0" presStyleCnt="1"/>
      <dgm:spPr/>
    </dgm:pt>
    <dgm:pt modelId="{DC7180FF-C5BA-4E30-BD86-45489B2B9041}" type="pres">
      <dgm:prSet presAssocID="{6BACEB85-2499-4F8C-BEB6-EF82CC457C08}" presName="linComp" presStyleCnt="0"/>
      <dgm:spPr/>
    </dgm:pt>
    <dgm:pt modelId="{8A3DC256-0C8D-44A9-9BFE-62DA57F17A28}" type="pres">
      <dgm:prSet presAssocID="{B2CBB122-9E07-40A5-B9F7-75B155E0AD11}" presName="compNode" presStyleCnt="0"/>
      <dgm:spPr/>
    </dgm:pt>
    <dgm:pt modelId="{23517519-850E-4AF0-8183-A564F46D1315}" type="pres">
      <dgm:prSet presAssocID="{B2CBB122-9E07-40A5-B9F7-75B155E0AD11}" presName="bkgdShape" presStyleLbl="node1" presStyleIdx="0" presStyleCnt="3"/>
      <dgm:spPr/>
      <dgm:t>
        <a:bodyPr/>
        <a:lstStyle/>
        <a:p>
          <a:endParaRPr lang="fr-FR"/>
        </a:p>
      </dgm:t>
    </dgm:pt>
    <dgm:pt modelId="{6D4C5A3F-79B3-47EE-BDEA-C0945AF13428}" type="pres">
      <dgm:prSet presAssocID="{B2CBB122-9E07-40A5-B9F7-75B155E0AD1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E489C1-67D2-4391-B55A-DF8D67BE36A9}" type="pres">
      <dgm:prSet presAssocID="{B2CBB122-9E07-40A5-B9F7-75B155E0AD11}" presName="invisiNode" presStyleLbl="node1" presStyleIdx="0" presStyleCnt="3"/>
      <dgm:spPr/>
    </dgm:pt>
    <dgm:pt modelId="{11A3832F-CD38-4B49-A2C1-D42E66F3B0D5}" type="pres">
      <dgm:prSet presAssocID="{B2CBB122-9E07-40A5-B9F7-75B155E0AD1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F42974-EA44-4AFB-A95F-E07D35CC8A90}" type="pres">
      <dgm:prSet presAssocID="{CCFDB074-914E-4F50-A469-71CBDD0EEFB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A43E7E63-686C-4CB3-91FD-223AC4829AD3}" type="pres">
      <dgm:prSet presAssocID="{4F04E216-CF80-4EBA-936A-FF095D5B0079}" presName="compNode" presStyleCnt="0"/>
      <dgm:spPr/>
    </dgm:pt>
    <dgm:pt modelId="{A2C59732-C019-4F3D-A72E-9CC3B1B4BB94}" type="pres">
      <dgm:prSet presAssocID="{4F04E216-CF80-4EBA-936A-FF095D5B0079}" presName="bkgdShape" presStyleLbl="node1" presStyleIdx="1" presStyleCnt="3"/>
      <dgm:spPr/>
      <dgm:t>
        <a:bodyPr/>
        <a:lstStyle/>
        <a:p>
          <a:endParaRPr lang="fr-FR"/>
        </a:p>
      </dgm:t>
    </dgm:pt>
    <dgm:pt modelId="{A700AFBC-D1DA-4879-93DF-2B997A848BC0}" type="pres">
      <dgm:prSet presAssocID="{4F04E216-CF80-4EBA-936A-FF095D5B007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4BBAAD-22C0-487F-9743-19F89F5B9448}" type="pres">
      <dgm:prSet presAssocID="{4F04E216-CF80-4EBA-936A-FF095D5B0079}" presName="invisiNode" presStyleLbl="node1" presStyleIdx="1" presStyleCnt="3"/>
      <dgm:spPr/>
    </dgm:pt>
    <dgm:pt modelId="{09523D02-D88A-4E3D-9D43-2D5FDB93C50C}" type="pres">
      <dgm:prSet presAssocID="{4F04E216-CF80-4EBA-936A-FF095D5B0079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47EC0BF-45D3-48E6-9799-02EE65C47AAB}" type="pres">
      <dgm:prSet presAssocID="{81322EE7-7E55-4EC1-BE41-A1C1C805FD1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96213BF-B333-433F-A331-32A2783E9567}" type="pres">
      <dgm:prSet presAssocID="{60C4BA5C-F204-4792-88BB-0B2ABD1CDA06}" presName="compNode" presStyleCnt="0"/>
      <dgm:spPr/>
    </dgm:pt>
    <dgm:pt modelId="{5A8A321B-B8B0-4ACA-AAFB-1970B85E5525}" type="pres">
      <dgm:prSet presAssocID="{60C4BA5C-F204-4792-88BB-0B2ABD1CDA06}" presName="bkgdShape" presStyleLbl="node1" presStyleIdx="2" presStyleCnt="3"/>
      <dgm:spPr/>
      <dgm:t>
        <a:bodyPr/>
        <a:lstStyle/>
        <a:p>
          <a:endParaRPr lang="fr-FR"/>
        </a:p>
      </dgm:t>
    </dgm:pt>
    <dgm:pt modelId="{B43F3774-0CB0-4941-BD7A-92858E341AAD}" type="pres">
      <dgm:prSet presAssocID="{60C4BA5C-F204-4792-88BB-0B2ABD1CDA0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054AE9-121C-49C5-81B9-A0DA7A9F43FD}" type="pres">
      <dgm:prSet presAssocID="{60C4BA5C-F204-4792-88BB-0B2ABD1CDA06}" presName="invisiNode" presStyleLbl="node1" presStyleIdx="2" presStyleCnt="3"/>
      <dgm:spPr/>
    </dgm:pt>
    <dgm:pt modelId="{FD54B7F8-E7ED-49E1-BB9E-D606EE5398FD}" type="pres">
      <dgm:prSet presAssocID="{60C4BA5C-F204-4792-88BB-0B2ABD1CDA06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6EB626A-E5FA-4725-9781-C9E2CA7F2F95}" type="presOf" srcId="{6BACEB85-2499-4F8C-BEB6-EF82CC457C08}" destId="{1108B76D-EC83-483F-8F38-8BFAA33EF6CD}" srcOrd="0" destOrd="0" presId="urn:microsoft.com/office/officeart/2005/8/layout/hList7"/>
    <dgm:cxn modelId="{29BF1FE6-0C36-4402-A004-0911317A5711}" type="presOf" srcId="{81322EE7-7E55-4EC1-BE41-A1C1C805FD10}" destId="{B47EC0BF-45D3-48E6-9799-02EE65C47AAB}" srcOrd="0" destOrd="0" presId="urn:microsoft.com/office/officeart/2005/8/layout/hList7"/>
    <dgm:cxn modelId="{43F17314-6765-4148-94A3-13BC62E645A8}" srcId="{6BACEB85-2499-4F8C-BEB6-EF82CC457C08}" destId="{60C4BA5C-F204-4792-88BB-0B2ABD1CDA06}" srcOrd="2" destOrd="0" parTransId="{5997E3EF-A65F-4F0E-808A-FFD1ADF5A75F}" sibTransId="{08E69F59-3D1A-4EF1-8262-9C8051238728}"/>
    <dgm:cxn modelId="{F97DC1D2-7C66-4003-8383-4855D0AC0CA2}" type="presOf" srcId="{B2CBB122-9E07-40A5-B9F7-75B155E0AD11}" destId="{23517519-850E-4AF0-8183-A564F46D1315}" srcOrd="0" destOrd="0" presId="urn:microsoft.com/office/officeart/2005/8/layout/hList7"/>
    <dgm:cxn modelId="{94A2BB14-1CA0-4DE0-A06E-7A28683E618F}" type="presOf" srcId="{60C4BA5C-F204-4792-88BB-0B2ABD1CDA06}" destId="{5A8A321B-B8B0-4ACA-AAFB-1970B85E5525}" srcOrd="0" destOrd="0" presId="urn:microsoft.com/office/officeart/2005/8/layout/hList7"/>
    <dgm:cxn modelId="{8437259A-2010-4AEE-90C8-78A7357F95CF}" type="presOf" srcId="{4F04E216-CF80-4EBA-936A-FF095D5B0079}" destId="{A700AFBC-D1DA-4879-93DF-2B997A848BC0}" srcOrd="1" destOrd="0" presId="urn:microsoft.com/office/officeart/2005/8/layout/hList7"/>
    <dgm:cxn modelId="{5673643D-DDEF-43B4-9D41-8D29365CEA4C}" type="presOf" srcId="{CCFDB074-914E-4F50-A469-71CBDD0EEFBA}" destId="{27F42974-EA44-4AFB-A95F-E07D35CC8A90}" srcOrd="0" destOrd="0" presId="urn:microsoft.com/office/officeart/2005/8/layout/hList7"/>
    <dgm:cxn modelId="{07C16C82-F4A7-44BA-A936-6E3520238DEC}" type="presOf" srcId="{4F04E216-CF80-4EBA-936A-FF095D5B0079}" destId="{A2C59732-C019-4F3D-A72E-9CC3B1B4BB94}" srcOrd="0" destOrd="0" presId="urn:microsoft.com/office/officeart/2005/8/layout/hList7"/>
    <dgm:cxn modelId="{69A42AFF-C9C3-4435-8BB6-1BAA6CBDDF10}" srcId="{6BACEB85-2499-4F8C-BEB6-EF82CC457C08}" destId="{B2CBB122-9E07-40A5-B9F7-75B155E0AD11}" srcOrd="0" destOrd="0" parTransId="{A86BF2DB-5C8A-4E4E-BD3F-43934B1784C5}" sibTransId="{CCFDB074-914E-4F50-A469-71CBDD0EEFBA}"/>
    <dgm:cxn modelId="{46AA34BE-1A09-4C1B-817C-B5BC0913F054}" type="presOf" srcId="{B2CBB122-9E07-40A5-B9F7-75B155E0AD11}" destId="{6D4C5A3F-79B3-47EE-BDEA-C0945AF13428}" srcOrd="1" destOrd="0" presId="urn:microsoft.com/office/officeart/2005/8/layout/hList7"/>
    <dgm:cxn modelId="{C9AE9328-7F24-4A0B-82F4-CE999FC09450}" srcId="{6BACEB85-2499-4F8C-BEB6-EF82CC457C08}" destId="{4F04E216-CF80-4EBA-936A-FF095D5B0079}" srcOrd="1" destOrd="0" parTransId="{71B3ACD9-7CFD-472B-A815-89D585B5B816}" sibTransId="{81322EE7-7E55-4EC1-BE41-A1C1C805FD10}"/>
    <dgm:cxn modelId="{322AED65-98F2-45ED-8D55-F2C0D6C3CF3B}" type="presOf" srcId="{60C4BA5C-F204-4792-88BB-0B2ABD1CDA06}" destId="{B43F3774-0CB0-4941-BD7A-92858E341AAD}" srcOrd="1" destOrd="0" presId="urn:microsoft.com/office/officeart/2005/8/layout/hList7"/>
    <dgm:cxn modelId="{859B23CE-E8D1-4038-9EF4-BEF4D39F90F2}" type="presParOf" srcId="{1108B76D-EC83-483F-8F38-8BFAA33EF6CD}" destId="{0F26C5D1-51A9-4DEA-BAFB-A51341996721}" srcOrd="0" destOrd="0" presId="urn:microsoft.com/office/officeart/2005/8/layout/hList7"/>
    <dgm:cxn modelId="{8B2709B8-9B36-4568-AD11-ED6EBD7041D2}" type="presParOf" srcId="{1108B76D-EC83-483F-8F38-8BFAA33EF6CD}" destId="{DC7180FF-C5BA-4E30-BD86-45489B2B9041}" srcOrd="1" destOrd="0" presId="urn:microsoft.com/office/officeart/2005/8/layout/hList7"/>
    <dgm:cxn modelId="{A5919D79-331F-417C-B08B-36A40F28E8C4}" type="presParOf" srcId="{DC7180FF-C5BA-4E30-BD86-45489B2B9041}" destId="{8A3DC256-0C8D-44A9-9BFE-62DA57F17A28}" srcOrd="0" destOrd="0" presId="urn:microsoft.com/office/officeart/2005/8/layout/hList7"/>
    <dgm:cxn modelId="{8DC4194F-374C-4B91-A7A8-626FC013D8FB}" type="presParOf" srcId="{8A3DC256-0C8D-44A9-9BFE-62DA57F17A28}" destId="{23517519-850E-4AF0-8183-A564F46D1315}" srcOrd="0" destOrd="0" presId="urn:microsoft.com/office/officeart/2005/8/layout/hList7"/>
    <dgm:cxn modelId="{8CBC3ACD-3E35-426C-BDC4-41482C6F3188}" type="presParOf" srcId="{8A3DC256-0C8D-44A9-9BFE-62DA57F17A28}" destId="{6D4C5A3F-79B3-47EE-BDEA-C0945AF13428}" srcOrd="1" destOrd="0" presId="urn:microsoft.com/office/officeart/2005/8/layout/hList7"/>
    <dgm:cxn modelId="{85118201-71AA-4146-B68A-50830A18780A}" type="presParOf" srcId="{8A3DC256-0C8D-44A9-9BFE-62DA57F17A28}" destId="{5EE489C1-67D2-4391-B55A-DF8D67BE36A9}" srcOrd="2" destOrd="0" presId="urn:microsoft.com/office/officeart/2005/8/layout/hList7"/>
    <dgm:cxn modelId="{1E81E7F6-CF60-4C35-ADB3-5B9239DE1B50}" type="presParOf" srcId="{8A3DC256-0C8D-44A9-9BFE-62DA57F17A28}" destId="{11A3832F-CD38-4B49-A2C1-D42E66F3B0D5}" srcOrd="3" destOrd="0" presId="urn:microsoft.com/office/officeart/2005/8/layout/hList7"/>
    <dgm:cxn modelId="{D54663E5-DE10-4ADD-AE58-1C91886E7D2F}" type="presParOf" srcId="{DC7180FF-C5BA-4E30-BD86-45489B2B9041}" destId="{27F42974-EA44-4AFB-A95F-E07D35CC8A90}" srcOrd="1" destOrd="0" presId="urn:microsoft.com/office/officeart/2005/8/layout/hList7"/>
    <dgm:cxn modelId="{D8686517-03F9-4D98-9BBC-7F65BA8BEA9B}" type="presParOf" srcId="{DC7180FF-C5BA-4E30-BD86-45489B2B9041}" destId="{A43E7E63-686C-4CB3-91FD-223AC4829AD3}" srcOrd="2" destOrd="0" presId="urn:microsoft.com/office/officeart/2005/8/layout/hList7"/>
    <dgm:cxn modelId="{D754C958-3B91-4B70-A328-CA7A25371DDD}" type="presParOf" srcId="{A43E7E63-686C-4CB3-91FD-223AC4829AD3}" destId="{A2C59732-C019-4F3D-A72E-9CC3B1B4BB94}" srcOrd="0" destOrd="0" presId="urn:microsoft.com/office/officeart/2005/8/layout/hList7"/>
    <dgm:cxn modelId="{C18F20E0-436A-4562-9046-B4EA978468BC}" type="presParOf" srcId="{A43E7E63-686C-4CB3-91FD-223AC4829AD3}" destId="{A700AFBC-D1DA-4879-93DF-2B997A848BC0}" srcOrd="1" destOrd="0" presId="urn:microsoft.com/office/officeart/2005/8/layout/hList7"/>
    <dgm:cxn modelId="{B54F9732-A823-4E30-8D07-C3DBC4C83E1D}" type="presParOf" srcId="{A43E7E63-686C-4CB3-91FD-223AC4829AD3}" destId="{5C4BBAAD-22C0-487F-9743-19F89F5B9448}" srcOrd="2" destOrd="0" presId="urn:microsoft.com/office/officeart/2005/8/layout/hList7"/>
    <dgm:cxn modelId="{89671739-C478-4B19-972F-3BAA2DC5F403}" type="presParOf" srcId="{A43E7E63-686C-4CB3-91FD-223AC4829AD3}" destId="{09523D02-D88A-4E3D-9D43-2D5FDB93C50C}" srcOrd="3" destOrd="0" presId="urn:microsoft.com/office/officeart/2005/8/layout/hList7"/>
    <dgm:cxn modelId="{F1B7214C-5856-415A-872C-CB4F4E5E46E1}" type="presParOf" srcId="{DC7180FF-C5BA-4E30-BD86-45489B2B9041}" destId="{B47EC0BF-45D3-48E6-9799-02EE65C47AAB}" srcOrd="3" destOrd="0" presId="urn:microsoft.com/office/officeart/2005/8/layout/hList7"/>
    <dgm:cxn modelId="{53A8FA3F-B035-4F3B-9855-68231E48F170}" type="presParOf" srcId="{DC7180FF-C5BA-4E30-BD86-45489B2B9041}" destId="{896213BF-B333-433F-A331-32A2783E9567}" srcOrd="4" destOrd="0" presId="urn:microsoft.com/office/officeart/2005/8/layout/hList7"/>
    <dgm:cxn modelId="{BBAEF084-DB66-462F-8C63-13D55BAA0B4A}" type="presParOf" srcId="{896213BF-B333-433F-A331-32A2783E9567}" destId="{5A8A321B-B8B0-4ACA-AAFB-1970B85E5525}" srcOrd="0" destOrd="0" presId="urn:microsoft.com/office/officeart/2005/8/layout/hList7"/>
    <dgm:cxn modelId="{7E7A395A-19B0-4D51-8335-BC5812B544E2}" type="presParOf" srcId="{896213BF-B333-433F-A331-32A2783E9567}" destId="{B43F3774-0CB0-4941-BD7A-92858E341AAD}" srcOrd="1" destOrd="0" presId="urn:microsoft.com/office/officeart/2005/8/layout/hList7"/>
    <dgm:cxn modelId="{B1B580EE-C2BB-47FA-B75B-354B884D9B92}" type="presParOf" srcId="{896213BF-B333-433F-A331-32A2783E9567}" destId="{51054AE9-121C-49C5-81B9-A0DA7A9F43FD}" srcOrd="2" destOrd="0" presId="urn:microsoft.com/office/officeart/2005/8/layout/hList7"/>
    <dgm:cxn modelId="{75D20C62-8F10-4491-9A42-B0EAE4A0BE13}" type="presParOf" srcId="{896213BF-B333-433F-A331-32A2783E9567}" destId="{FD54B7F8-E7ED-49E1-BB9E-D606EE5398F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5CEE2-645A-479F-B312-9E6833E9EFC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8C2DDE3-6706-44F0-911A-6CEF704C0ED6}">
      <dgm:prSet phldrT="[Texte]"/>
      <dgm:spPr/>
      <dgm:t>
        <a:bodyPr/>
        <a:lstStyle/>
        <a:p>
          <a:r>
            <a:rPr lang="fr-FR" dirty="0" smtClean="0"/>
            <a:t>Infectiologues, lors de la journée AMITO par le </a:t>
          </a:r>
          <a:r>
            <a:rPr lang="fr-FR" dirty="0" err="1" smtClean="0"/>
            <a:t>CRAtb</a:t>
          </a:r>
          <a:endParaRPr lang="fr-FR" dirty="0" smtClean="0"/>
        </a:p>
        <a:p>
          <a:r>
            <a:rPr lang="fr-FR" dirty="0" smtClean="0"/>
            <a:t>Hygiénistes ce jour</a:t>
          </a:r>
          <a:endParaRPr lang="fr-FR" dirty="0"/>
        </a:p>
      </dgm:t>
    </dgm:pt>
    <dgm:pt modelId="{0898DDB3-1EBD-4229-90DD-5CA9C2C25209}" type="parTrans" cxnId="{68CFE1FD-FCD0-48BC-A4B8-3A9990A48128}">
      <dgm:prSet/>
      <dgm:spPr/>
      <dgm:t>
        <a:bodyPr/>
        <a:lstStyle/>
        <a:p>
          <a:endParaRPr lang="fr-FR"/>
        </a:p>
      </dgm:t>
    </dgm:pt>
    <dgm:pt modelId="{5380EFB4-75DC-490D-8E3E-C6DE1FA7B37A}" type="sibTrans" cxnId="{68CFE1FD-FCD0-48BC-A4B8-3A9990A48128}">
      <dgm:prSet/>
      <dgm:spPr/>
      <dgm:t>
        <a:bodyPr/>
        <a:lstStyle/>
        <a:p>
          <a:endParaRPr lang="fr-FR"/>
        </a:p>
      </dgm:t>
    </dgm:pt>
    <dgm:pt modelId="{55F66F60-ED0F-4CA0-9230-BB298A913167}">
      <dgm:prSet phldrT="[Texte]"/>
      <dgm:spPr/>
      <dgm:t>
        <a:bodyPr/>
        <a:lstStyle/>
        <a:p>
          <a:r>
            <a:rPr lang="fr-FR" dirty="0" smtClean="0"/>
            <a:t>Page dédiée sur le site internet CPias Occitanie et de l’OMEDIT , relayée sur le site de FAS Occitanie  </a:t>
          </a:r>
          <a:endParaRPr lang="fr-FR" dirty="0"/>
        </a:p>
      </dgm:t>
    </dgm:pt>
    <dgm:pt modelId="{C50D9688-5BC1-4C71-9C6C-B6EDE1F747B4}" type="parTrans" cxnId="{9E6EB032-C8F3-45EE-AFF8-DFFF8D4E3EAC}">
      <dgm:prSet/>
      <dgm:spPr/>
      <dgm:t>
        <a:bodyPr/>
        <a:lstStyle/>
        <a:p>
          <a:endParaRPr lang="fr-FR"/>
        </a:p>
      </dgm:t>
    </dgm:pt>
    <dgm:pt modelId="{8546F642-BC28-4934-88A0-D81741715762}" type="sibTrans" cxnId="{9E6EB032-C8F3-45EE-AFF8-DFFF8D4E3EAC}">
      <dgm:prSet/>
      <dgm:spPr/>
      <dgm:t>
        <a:bodyPr/>
        <a:lstStyle/>
        <a:p>
          <a:endParaRPr lang="fr-FR"/>
        </a:p>
      </dgm:t>
    </dgm:pt>
    <dgm:pt modelId="{8F213E62-E5D1-4B7D-A38A-E378D6C0E8A5}">
      <dgm:prSet phldrT="[Texte]"/>
      <dgm:spPr/>
      <dgm:t>
        <a:bodyPr/>
        <a:lstStyle/>
        <a:p>
          <a:r>
            <a:rPr lang="fr-FR" dirty="0" smtClean="0"/>
            <a:t>Mise à disposition des outils régionaux Relances régulières par mailing CPias - </a:t>
          </a:r>
          <a:r>
            <a:rPr lang="fr-FR" dirty="0" err="1" smtClean="0"/>
            <a:t>CRAtb</a:t>
          </a:r>
          <a:r>
            <a:rPr lang="fr-FR" dirty="0" smtClean="0"/>
            <a:t>, l’OMEDIT et FAS  </a:t>
          </a:r>
          <a:endParaRPr lang="fr-FR" dirty="0"/>
        </a:p>
      </dgm:t>
    </dgm:pt>
    <dgm:pt modelId="{5FB71BBF-6332-4421-8250-0A9DEF402F7D}" type="parTrans" cxnId="{F5D17989-C6A0-4164-8D91-20A030AF587D}">
      <dgm:prSet/>
      <dgm:spPr/>
      <dgm:t>
        <a:bodyPr/>
        <a:lstStyle/>
        <a:p>
          <a:endParaRPr lang="fr-FR"/>
        </a:p>
      </dgm:t>
    </dgm:pt>
    <dgm:pt modelId="{2DC3222F-0D23-40D2-A9A3-88D38CC0F355}" type="sibTrans" cxnId="{F5D17989-C6A0-4164-8D91-20A030AF587D}">
      <dgm:prSet/>
      <dgm:spPr/>
      <dgm:t>
        <a:bodyPr/>
        <a:lstStyle/>
        <a:p>
          <a:endParaRPr lang="fr-FR"/>
        </a:p>
      </dgm:t>
    </dgm:pt>
    <dgm:pt modelId="{9FF89156-510E-4EA6-BF58-056A3D89AF40}">
      <dgm:prSet phldrT="[Texte]"/>
      <dgm:spPr/>
      <dgm:t>
        <a:bodyPr/>
        <a:lstStyle/>
        <a:p>
          <a:r>
            <a:rPr lang="fr-FR" dirty="0" smtClean="0"/>
            <a:t>Dans ES : construction de la campagne, validation COMAI ou commission </a:t>
          </a:r>
          <a:r>
            <a:rPr lang="fr-FR" dirty="0" err="1" smtClean="0"/>
            <a:t>ad’hoc</a:t>
          </a:r>
          <a:r>
            <a:rPr lang="fr-FR" dirty="0" smtClean="0"/>
            <a:t> / CDU </a:t>
          </a:r>
          <a:endParaRPr lang="fr-FR" dirty="0"/>
        </a:p>
      </dgm:t>
    </dgm:pt>
    <dgm:pt modelId="{D4904A7F-8D59-4325-A879-8941F1B9C6E6}" type="parTrans" cxnId="{AA97F5A3-78EC-4582-B3EE-6283169D3178}">
      <dgm:prSet/>
      <dgm:spPr/>
      <dgm:t>
        <a:bodyPr/>
        <a:lstStyle/>
        <a:p>
          <a:endParaRPr lang="fr-FR"/>
        </a:p>
      </dgm:t>
    </dgm:pt>
    <dgm:pt modelId="{C4A6EDA6-5EBA-43DE-9758-8656532C6843}" type="sibTrans" cxnId="{AA97F5A3-78EC-4582-B3EE-6283169D3178}">
      <dgm:prSet/>
      <dgm:spPr/>
      <dgm:t>
        <a:bodyPr/>
        <a:lstStyle/>
        <a:p>
          <a:endParaRPr lang="fr-FR"/>
        </a:p>
      </dgm:t>
    </dgm:pt>
    <dgm:pt modelId="{3925DBC9-1B58-4339-A53E-90A8F4589602}">
      <dgm:prSet phldrT="[Texte]"/>
      <dgm:spPr/>
      <dgm:t>
        <a:bodyPr/>
        <a:lstStyle/>
        <a:p>
          <a:r>
            <a:rPr lang="fr-FR" dirty="0" smtClean="0"/>
            <a:t>Webinaire de présentation aux ES </a:t>
          </a:r>
          <a:endParaRPr lang="fr-FR" dirty="0"/>
        </a:p>
      </dgm:t>
    </dgm:pt>
    <dgm:pt modelId="{D7E707F2-4A73-4EB2-BC93-39F95D3C117B}" type="parTrans" cxnId="{1ADB64E0-84EC-46DE-A524-3522E14193DD}">
      <dgm:prSet/>
      <dgm:spPr/>
      <dgm:t>
        <a:bodyPr/>
        <a:lstStyle/>
        <a:p>
          <a:endParaRPr lang="fr-FR"/>
        </a:p>
      </dgm:t>
    </dgm:pt>
    <dgm:pt modelId="{E5AF7892-4652-4500-B267-EF307B313570}" type="sibTrans" cxnId="{1ADB64E0-84EC-46DE-A524-3522E14193DD}">
      <dgm:prSet/>
      <dgm:spPr/>
      <dgm:t>
        <a:bodyPr/>
        <a:lstStyle/>
        <a:p>
          <a:endParaRPr lang="fr-FR"/>
        </a:p>
      </dgm:t>
    </dgm:pt>
    <dgm:pt modelId="{5FDDE172-2714-4129-AEC8-B6D1F1B6707B}" type="pres">
      <dgm:prSet presAssocID="{6255CEE2-645A-479F-B312-9E6833E9EFCF}" presName="arrowDiagram" presStyleCnt="0">
        <dgm:presLayoutVars>
          <dgm:chMax val="5"/>
          <dgm:dir/>
          <dgm:resizeHandles val="exact"/>
        </dgm:presLayoutVars>
      </dgm:prSet>
      <dgm:spPr/>
    </dgm:pt>
    <dgm:pt modelId="{4819A8EE-7B78-4280-80F9-7ABFEC4B57FB}" type="pres">
      <dgm:prSet presAssocID="{6255CEE2-645A-479F-B312-9E6833E9EFCF}" presName="arrow" presStyleLbl="bgShp" presStyleIdx="0" presStyleCnt="1"/>
      <dgm:spPr/>
    </dgm:pt>
    <dgm:pt modelId="{07633F03-19B9-47FB-84FA-639D21BAC048}" type="pres">
      <dgm:prSet presAssocID="{6255CEE2-645A-479F-B312-9E6833E9EFCF}" presName="arrowDiagram5" presStyleCnt="0"/>
      <dgm:spPr/>
    </dgm:pt>
    <dgm:pt modelId="{11617A68-6535-4FB7-A956-2D156971C37C}" type="pres">
      <dgm:prSet presAssocID="{68C2DDE3-6706-44F0-911A-6CEF704C0ED6}" presName="bullet5a" presStyleLbl="node1" presStyleIdx="0" presStyleCnt="5"/>
      <dgm:spPr/>
    </dgm:pt>
    <dgm:pt modelId="{97886500-9014-41AC-B7E8-FC95BA4D0864}" type="pres">
      <dgm:prSet presAssocID="{68C2DDE3-6706-44F0-911A-6CEF704C0ED6}" presName="textBox5a" presStyleLbl="revTx" presStyleIdx="0" presStyleCnt="5" custLinFactX="-5396" custLinFactY="-22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0CB063-60A4-4D56-BD64-BBADCC7C8E27}" type="pres">
      <dgm:prSet presAssocID="{55F66F60-ED0F-4CA0-9230-BB298A913167}" presName="bullet5b" presStyleLbl="node1" presStyleIdx="1" presStyleCnt="5"/>
      <dgm:spPr/>
    </dgm:pt>
    <dgm:pt modelId="{AD24D12E-74AE-4287-9232-BDBA589992B6}" type="pres">
      <dgm:prSet presAssocID="{55F66F60-ED0F-4CA0-9230-BB298A913167}" presName="textBox5b" presStyleLbl="revTx" presStyleIdx="1" presStyleCnt="5" custScaleX="202502" custLinFactNeighborX="53425" custLinFactNeighborY="92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162F28-868A-4826-99CA-9D083939842F}" type="pres">
      <dgm:prSet presAssocID="{3925DBC9-1B58-4339-A53E-90A8F4589602}" presName="bullet5c" presStyleLbl="node1" presStyleIdx="2" presStyleCnt="5"/>
      <dgm:spPr/>
    </dgm:pt>
    <dgm:pt modelId="{DB834366-F482-4E8B-9EBC-A0991C845C53}" type="pres">
      <dgm:prSet presAssocID="{3925DBC9-1B58-4339-A53E-90A8F4589602}" presName="textBox5c" presStyleLbl="revTx" presStyleIdx="2" presStyleCnt="5" custLinFactNeighborX="-72532" custLinFactNeighborY="-297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B232F4-D1CB-4970-AC7C-6E0CEFDF0995}" type="pres">
      <dgm:prSet presAssocID="{9FF89156-510E-4EA6-BF58-056A3D89AF40}" presName="bullet5d" presStyleLbl="node1" presStyleIdx="3" presStyleCnt="5"/>
      <dgm:spPr/>
    </dgm:pt>
    <dgm:pt modelId="{E999ADC3-6DBF-4039-B907-4A628A8DDFDF}" type="pres">
      <dgm:prSet presAssocID="{9FF89156-510E-4EA6-BF58-056A3D89AF40}" presName="textBox5d" presStyleLbl="revTx" presStyleIdx="3" presStyleCnt="5" custScaleY="63221" custLinFactNeighborX="-10547" custLinFactNeighborY="25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551D42-4A0F-405C-93B8-50B655511666}" type="pres">
      <dgm:prSet presAssocID="{8F213E62-E5D1-4B7D-A38A-E378D6C0E8A5}" presName="bullet5e" presStyleLbl="node1" presStyleIdx="4" presStyleCnt="5"/>
      <dgm:spPr/>
    </dgm:pt>
    <dgm:pt modelId="{87B8EB55-5AF1-488D-93E8-263EEFD3C2FD}" type="pres">
      <dgm:prSet presAssocID="{8F213E62-E5D1-4B7D-A38A-E378D6C0E8A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07EAF06-4BCE-457E-B8F0-16EB9A2629F7}" type="presOf" srcId="{6255CEE2-645A-479F-B312-9E6833E9EFCF}" destId="{5FDDE172-2714-4129-AEC8-B6D1F1B6707B}" srcOrd="0" destOrd="0" presId="urn:microsoft.com/office/officeart/2005/8/layout/arrow2"/>
    <dgm:cxn modelId="{1ADB64E0-84EC-46DE-A524-3522E14193DD}" srcId="{6255CEE2-645A-479F-B312-9E6833E9EFCF}" destId="{3925DBC9-1B58-4339-A53E-90A8F4589602}" srcOrd="2" destOrd="0" parTransId="{D7E707F2-4A73-4EB2-BC93-39F95D3C117B}" sibTransId="{E5AF7892-4652-4500-B267-EF307B313570}"/>
    <dgm:cxn modelId="{168FBB4A-BC99-4D3F-901C-D759B4BD9AF6}" type="presOf" srcId="{3925DBC9-1B58-4339-A53E-90A8F4589602}" destId="{DB834366-F482-4E8B-9EBC-A0991C845C53}" srcOrd="0" destOrd="0" presId="urn:microsoft.com/office/officeart/2005/8/layout/arrow2"/>
    <dgm:cxn modelId="{0B8ABB5D-8F4A-466B-AC70-F955F0185D0E}" type="presOf" srcId="{9FF89156-510E-4EA6-BF58-056A3D89AF40}" destId="{E999ADC3-6DBF-4039-B907-4A628A8DDFDF}" srcOrd="0" destOrd="0" presId="urn:microsoft.com/office/officeart/2005/8/layout/arrow2"/>
    <dgm:cxn modelId="{1F466B98-9098-4F55-AC23-547A42664AE0}" type="presOf" srcId="{55F66F60-ED0F-4CA0-9230-BB298A913167}" destId="{AD24D12E-74AE-4287-9232-BDBA589992B6}" srcOrd="0" destOrd="0" presId="urn:microsoft.com/office/officeart/2005/8/layout/arrow2"/>
    <dgm:cxn modelId="{68CFE1FD-FCD0-48BC-A4B8-3A9990A48128}" srcId="{6255CEE2-645A-479F-B312-9E6833E9EFCF}" destId="{68C2DDE3-6706-44F0-911A-6CEF704C0ED6}" srcOrd="0" destOrd="0" parTransId="{0898DDB3-1EBD-4229-90DD-5CA9C2C25209}" sibTransId="{5380EFB4-75DC-490D-8E3E-C6DE1FA7B37A}"/>
    <dgm:cxn modelId="{F5D17989-C6A0-4164-8D91-20A030AF587D}" srcId="{6255CEE2-645A-479F-B312-9E6833E9EFCF}" destId="{8F213E62-E5D1-4B7D-A38A-E378D6C0E8A5}" srcOrd="4" destOrd="0" parTransId="{5FB71BBF-6332-4421-8250-0A9DEF402F7D}" sibTransId="{2DC3222F-0D23-40D2-A9A3-88D38CC0F355}"/>
    <dgm:cxn modelId="{D1EACB8D-3570-4681-9259-5D58E6E46E22}" type="presOf" srcId="{8F213E62-E5D1-4B7D-A38A-E378D6C0E8A5}" destId="{87B8EB55-5AF1-488D-93E8-263EEFD3C2FD}" srcOrd="0" destOrd="0" presId="urn:microsoft.com/office/officeart/2005/8/layout/arrow2"/>
    <dgm:cxn modelId="{9E6EB032-C8F3-45EE-AFF8-DFFF8D4E3EAC}" srcId="{6255CEE2-645A-479F-B312-9E6833E9EFCF}" destId="{55F66F60-ED0F-4CA0-9230-BB298A913167}" srcOrd="1" destOrd="0" parTransId="{C50D9688-5BC1-4C71-9C6C-B6EDE1F747B4}" sibTransId="{8546F642-BC28-4934-88A0-D81741715762}"/>
    <dgm:cxn modelId="{AA97F5A3-78EC-4582-B3EE-6283169D3178}" srcId="{6255CEE2-645A-479F-B312-9E6833E9EFCF}" destId="{9FF89156-510E-4EA6-BF58-056A3D89AF40}" srcOrd="3" destOrd="0" parTransId="{D4904A7F-8D59-4325-A879-8941F1B9C6E6}" sibTransId="{C4A6EDA6-5EBA-43DE-9758-8656532C6843}"/>
    <dgm:cxn modelId="{C294F59F-13C7-49FB-A7B5-6152F46C4CF7}" type="presOf" srcId="{68C2DDE3-6706-44F0-911A-6CEF704C0ED6}" destId="{97886500-9014-41AC-B7E8-FC95BA4D0864}" srcOrd="0" destOrd="0" presId="urn:microsoft.com/office/officeart/2005/8/layout/arrow2"/>
    <dgm:cxn modelId="{F5A10D61-6C82-437C-B925-78C8666F2D3C}" type="presParOf" srcId="{5FDDE172-2714-4129-AEC8-B6D1F1B6707B}" destId="{4819A8EE-7B78-4280-80F9-7ABFEC4B57FB}" srcOrd="0" destOrd="0" presId="urn:microsoft.com/office/officeart/2005/8/layout/arrow2"/>
    <dgm:cxn modelId="{F6F7170E-D3F5-42B5-9B8B-0A00CDAE25C1}" type="presParOf" srcId="{5FDDE172-2714-4129-AEC8-B6D1F1B6707B}" destId="{07633F03-19B9-47FB-84FA-639D21BAC048}" srcOrd="1" destOrd="0" presId="urn:microsoft.com/office/officeart/2005/8/layout/arrow2"/>
    <dgm:cxn modelId="{97CC1B53-6F75-49D9-9AD0-4751923ABD1C}" type="presParOf" srcId="{07633F03-19B9-47FB-84FA-639D21BAC048}" destId="{11617A68-6535-4FB7-A956-2D156971C37C}" srcOrd="0" destOrd="0" presId="urn:microsoft.com/office/officeart/2005/8/layout/arrow2"/>
    <dgm:cxn modelId="{3E574456-5D36-460A-9A06-9BC754EC3FF7}" type="presParOf" srcId="{07633F03-19B9-47FB-84FA-639D21BAC048}" destId="{97886500-9014-41AC-B7E8-FC95BA4D0864}" srcOrd="1" destOrd="0" presId="urn:microsoft.com/office/officeart/2005/8/layout/arrow2"/>
    <dgm:cxn modelId="{CDF8A31B-873D-4C7D-8620-158E6C545539}" type="presParOf" srcId="{07633F03-19B9-47FB-84FA-639D21BAC048}" destId="{040CB063-60A4-4D56-BD64-BBADCC7C8E27}" srcOrd="2" destOrd="0" presId="urn:microsoft.com/office/officeart/2005/8/layout/arrow2"/>
    <dgm:cxn modelId="{FDC87346-0DB1-45BB-B0E4-B76A7F39368A}" type="presParOf" srcId="{07633F03-19B9-47FB-84FA-639D21BAC048}" destId="{AD24D12E-74AE-4287-9232-BDBA589992B6}" srcOrd="3" destOrd="0" presId="urn:microsoft.com/office/officeart/2005/8/layout/arrow2"/>
    <dgm:cxn modelId="{A114ABE5-7F9E-4802-9079-AC5BD450EE0E}" type="presParOf" srcId="{07633F03-19B9-47FB-84FA-639D21BAC048}" destId="{DE162F28-868A-4826-99CA-9D083939842F}" srcOrd="4" destOrd="0" presId="urn:microsoft.com/office/officeart/2005/8/layout/arrow2"/>
    <dgm:cxn modelId="{E54C0D3D-1B4E-43C3-AB9C-7C7E354E51FF}" type="presParOf" srcId="{07633F03-19B9-47FB-84FA-639D21BAC048}" destId="{DB834366-F482-4E8B-9EBC-A0991C845C53}" srcOrd="5" destOrd="0" presId="urn:microsoft.com/office/officeart/2005/8/layout/arrow2"/>
    <dgm:cxn modelId="{D566E8C5-304F-4B72-9EA1-5C1017EFC10C}" type="presParOf" srcId="{07633F03-19B9-47FB-84FA-639D21BAC048}" destId="{C9B232F4-D1CB-4970-AC7C-6E0CEFDF0995}" srcOrd="6" destOrd="0" presId="urn:microsoft.com/office/officeart/2005/8/layout/arrow2"/>
    <dgm:cxn modelId="{DEAC09CA-EDDD-49FA-8220-CA18F7D1315B}" type="presParOf" srcId="{07633F03-19B9-47FB-84FA-639D21BAC048}" destId="{E999ADC3-6DBF-4039-B907-4A628A8DDFDF}" srcOrd="7" destOrd="0" presId="urn:microsoft.com/office/officeart/2005/8/layout/arrow2"/>
    <dgm:cxn modelId="{80B416D3-C7EB-4710-A224-EA265EF4AE4D}" type="presParOf" srcId="{07633F03-19B9-47FB-84FA-639D21BAC048}" destId="{B4551D42-4A0F-405C-93B8-50B655511666}" srcOrd="8" destOrd="0" presId="urn:microsoft.com/office/officeart/2005/8/layout/arrow2"/>
    <dgm:cxn modelId="{C85B1E65-B475-407E-838B-D83ABABFB4F1}" type="presParOf" srcId="{07633F03-19B9-47FB-84FA-639D21BAC048}" destId="{87B8EB55-5AF1-488D-93E8-263EEFD3C2F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446B80-596C-40F5-B82C-0299EBC115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EB8D282-CB38-4C29-98ED-DE70AA7C5EF7}">
      <dgm:prSet phldrT="[Texte]"/>
      <dgm:spPr/>
      <dgm:t>
        <a:bodyPr/>
        <a:lstStyle/>
        <a:p>
          <a:r>
            <a:rPr lang="fr-FR" dirty="0" smtClean="0"/>
            <a:t>Fin sept</a:t>
          </a:r>
          <a:endParaRPr lang="fr-FR" dirty="0"/>
        </a:p>
      </dgm:t>
    </dgm:pt>
    <dgm:pt modelId="{9A97398F-8F62-4E5B-8ADC-F31CCB57452B}" type="parTrans" cxnId="{14981E93-A9DF-4B0D-B3CC-BC8D88FC229C}">
      <dgm:prSet/>
      <dgm:spPr/>
      <dgm:t>
        <a:bodyPr/>
        <a:lstStyle/>
        <a:p>
          <a:endParaRPr lang="fr-FR"/>
        </a:p>
      </dgm:t>
    </dgm:pt>
    <dgm:pt modelId="{62A9413A-0D2E-44BA-8CDB-4C718A48B562}" type="sibTrans" cxnId="{14981E93-A9DF-4B0D-B3CC-BC8D88FC229C}">
      <dgm:prSet/>
      <dgm:spPr/>
      <dgm:t>
        <a:bodyPr/>
        <a:lstStyle/>
        <a:p>
          <a:endParaRPr lang="fr-FR"/>
        </a:p>
      </dgm:t>
    </dgm:pt>
    <dgm:pt modelId="{88898588-1727-4438-BB3E-824B0B1F30A9}">
      <dgm:prSet phldrT="[Texte]"/>
      <dgm:spPr/>
      <dgm:t>
        <a:bodyPr/>
        <a:lstStyle/>
        <a:p>
          <a:r>
            <a:rPr lang="fr-FR" dirty="0" smtClean="0"/>
            <a:t>Mi octobre</a:t>
          </a:r>
          <a:endParaRPr lang="fr-FR" dirty="0"/>
        </a:p>
      </dgm:t>
    </dgm:pt>
    <dgm:pt modelId="{DB723B30-02AA-4DD3-9353-D0323B4D8F59}" type="parTrans" cxnId="{EE47CCBD-0A73-48C7-9D87-E90E0684F77A}">
      <dgm:prSet/>
      <dgm:spPr/>
      <dgm:t>
        <a:bodyPr/>
        <a:lstStyle/>
        <a:p>
          <a:endParaRPr lang="fr-FR"/>
        </a:p>
      </dgm:t>
    </dgm:pt>
    <dgm:pt modelId="{CF9AC9C5-9859-4535-A2A9-7CB55E03E84B}" type="sibTrans" cxnId="{EE47CCBD-0A73-48C7-9D87-E90E0684F77A}">
      <dgm:prSet/>
      <dgm:spPr/>
      <dgm:t>
        <a:bodyPr/>
        <a:lstStyle/>
        <a:p>
          <a:endParaRPr lang="fr-FR"/>
        </a:p>
      </dgm:t>
    </dgm:pt>
    <dgm:pt modelId="{92C243C0-6CCF-44B7-93B5-28F3E4E11168}">
      <dgm:prSet phldrT="[Texte]"/>
      <dgm:spPr/>
      <dgm:t>
        <a:bodyPr/>
        <a:lstStyle/>
        <a:p>
          <a:r>
            <a:rPr lang="fr-FR" dirty="0" smtClean="0"/>
            <a:t>21 octobre</a:t>
          </a:r>
          <a:endParaRPr lang="fr-FR" dirty="0"/>
        </a:p>
      </dgm:t>
    </dgm:pt>
    <dgm:pt modelId="{3B56C7B2-DDF3-47F5-AF60-E5359983BEBE}" type="parTrans" cxnId="{6848312E-375B-43EF-9293-5B09C252E57E}">
      <dgm:prSet/>
      <dgm:spPr/>
      <dgm:t>
        <a:bodyPr/>
        <a:lstStyle/>
        <a:p>
          <a:endParaRPr lang="fr-FR"/>
        </a:p>
      </dgm:t>
    </dgm:pt>
    <dgm:pt modelId="{A2DCE8FB-27FC-4D14-B441-636723F4BCEF}" type="sibTrans" cxnId="{6848312E-375B-43EF-9293-5B09C252E57E}">
      <dgm:prSet/>
      <dgm:spPr/>
      <dgm:t>
        <a:bodyPr/>
        <a:lstStyle/>
        <a:p>
          <a:endParaRPr lang="fr-FR"/>
        </a:p>
      </dgm:t>
    </dgm:pt>
    <dgm:pt modelId="{E9874DA7-6968-4782-B3C8-4ABC48231200}">
      <dgm:prSet phldrT="[Texte]"/>
      <dgm:spPr/>
      <dgm:t>
        <a:bodyPr/>
        <a:lstStyle/>
        <a:p>
          <a:r>
            <a:rPr lang="fr-FR" dirty="0" smtClean="0"/>
            <a:t>Début Novembre</a:t>
          </a:r>
          <a:endParaRPr lang="fr-FR" dirty="0"/>
        </a:p>
      </dgm:t>
    </dgm:pt>
    <dgm:pt modelId="{E57BD701-AE7D-461C-A619-D4B060333202}" type="parTrans" cxnId="{A1ADBBBA-B878-4244-97B5-9C9426AE1580}">
      <dgm:prSet/>
      <dgm:spPr/>
      <dgm:t>
        <a:bodyPr/>
        <a:lstStyle/>
        <a:p>
          <a:endParaRPr lang="fr-FR"/>
        </a:p>
      </dgm:t>
    </dgm:pt>
    <dgm:pt modelId="{2C9CC917-ABA1-4FC9-B935-04E6C09377DD}" type="sibTrans" cxnId="{A1ADBBBA-B878-4244-97B5-9C9426AE1580}">
      <dgm:prSet/>
      <dgm:spPr/>
      <dgm:t>
        <a:bodyPr/>
        <a:lstStyle/>
        <a:p>
          <a:endParaRPr lang="fr-FR"/>
        </a:p>
      </dgm:t>
    </dgm:pt>
    <dgm:pt modelId="{AE32DDA1-D649-469D-B8E3-E1AC4CD567BB}">
      <dgm:prSet phldrT="[Texte]"/>
      <dgm:spPr/>
      <dgm:t>
        <a:bodyPr/>
        <a:lstStyle/>
        <a:p>
          <a:r>
            <a:rPr lang="fr-FR" dirty="0" smtClean="0"/>
            <a:t>Avant le 15 novembre</a:t>
          </a:r>
          <a:endParaRPr lang="fr-FR" dirty="0"/>
        </a:p>
      </dgm:t>
    </dgm:pt>
    <dgm:pt modelId="{1C92B2A4-B2D8-4F5F-BDBA-E2CE2EAADE43}" type="parTrans" cxnId="{65C7B4B7-DC9F-4699-9220-0C1098F9F55E}">
      <dgm:prSet/>
      <dgm:spPr/>
      <dgm:t>
        <a:bodyPr/>
        <a:lstStyle/>
        <a:p>
          <a:endParaRPr lang="fr-FR"/>
        </a:p>
      </dgm:t>
    </dgm:pt>
    <dgm:pt modelId="{E18A6807-E072-4A98-A2B5-54C14CFF6D8B}" type="sibTrans" cxnId="{65C7B4B7-DC9F-4699-9220-0C1098F9F55E}">
      <dgm:prSet/>
      <dgm:spPr/>
      <dgm:t>
        <a:bodyPr/>
        <a:lstStyle/>
        <a:p>
          <a:endParaRPr lang="fr-FR"/>
        </a:p>
      </dgm:t>
    </dgm:pt>
    <dgm:pt modelId="{42537B0E-C2D6-48B6-B426-6238582837F0}" type="pres">
      <dgm:prSet presAssocID="{A2446B80-596C-40F5-B82C-0299EBC11578}" presName="CompostProcess" presStyleCnt="0">
        <dgm:presLayoutVars>
          <dgm:dir/>
          <dgm:resizeHandles val="exact"/>
        </dgm:presLayoutVars>
      </dgm:prSet>
      <dgm:spPr/>
    </dgm:pt>
    <dgm:pt modelId="{6B8B1CF7-823C-464D-A0CB-6AB8324359F3}" type="pres">
      <dgm:prSet presAssocID="{A2446B80-596C-40F5-B82C-0299EBC11578}" presName="arrow" presStyleLbl="bgShp" presStyleIdx="0" presStyleCnt="1"/>
      <dgm:spPr/>
    </dgm:pt>
    <dgm:pt modelId="{E4819A1B-1DB1-424B-93E9-9F688FD87B2A}" type="pres">
      <dgm:prSet presAssocID="{A2446B80-596C-40F5-B82C-0299EBC11578}" presName="linearProcess" presStyleCnt="0"/>
      <dgm:spPr/>
    </dgm:pt>
    <dgm:pt modelId="{9E54768E-090A-4B7D-8999-83CEBF55D0F2}" type="pres">
      <dgm:prSet presAssocID="{8EB8D282-CB38-4C29-98ED-DE70AA7C5EF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356A06-A6B4-4784-88A8-595ECC1191D4}" type="pres">
      <dgm:prSet presAssocID="{62A9413A-0D2E-44BA-8CDB-4C718A48B562}" presName="sibTrans" presStyleCnt="0"/>
      <dgm:spPr/>
    </dgm:pt>
    <dgm:pt modelId="{67CD1D3E-469E-4057-A8EB-A6E48008E492}" type="pres">
      <dgm:prSet presAssocID="{88898588-1727-4438-BB3E-824B0B1F30A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90347-4330-41BB-8800-39CABE6139B6}" type="pres">
      <dgm:prSet presAssocID="{CF9AC9C5-9859-4535-A2A9-7CB55E03E84B}" presName="sibTrans" presStyleCnt="0"/>
      <dgm:spPr/>
    </dgm:pt>
    <dgm:pt modelId="{7672FDEA-7CC9-4DB4-B837-DC9AC0E005D3}" type="pres">
      <dgm:prSet presAssocID="{92C243C0-6CCF-44B7-93B5-28F3E4E1116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910DC0-6407-4378-8F74-2BF2AA585D73}" type="pres">
      <dgm:prSet presAssocID="{A2DCE8FB-27FC-4D14-B441-636723F4BCEF}" presName="sibTrans" presStyleCnt="0"/>
      <dgm:spPr/>
    </dgm:pt>
    <dgm:pt modelId="{EC21DDC5-9F65-4E4E-9724-D400C9698F43}" type="pres">
      <dgm:prSet presAssocID="{E9874DA7-6968-4782-B3C8-4ABC4823120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941E9F-F98D-4131-80AA-8F2F9E820336}" type="pres">
      <dgm:prSet presAssocID="{2C9CC917-ABA1-4FC9-B935-04E6C09377DD}" presName="sibTrans" presStyleCnt="0"/>
      <dgm:spPr/>
    </dgm:pt>
    <dgm:pt modelId="{74809445-1CD2-4330-B274-A593DE7D11F7}" type="pres">
      <dgm:prSet presAssocID="{AE32DDA1-D649-469D-B8E3-E1AC4CD567B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48312E-375B-43EF-9293-5B09C252E57E}" srcId="{A2446B80-596C-40F5-B82C-0299EBC11578}" destId="{92C243C0-6CCF-44B7-93B5-28F3E4E11168}" srcOrd="2" destOrd="0" parTransId="{3B56C7B2-DDF3-47F5-AF60-E5359983BEBE}" sibTransId="{A2DCE8FB-27FC-4D14-B441-636723F4BCEF}"/>
    <dgm:cxn modelId="{2903E80D-F3E4-4DF0-91E0-E96DEC71AD55}" type="presOf" srcId="{8EB8D282-CB38-4C29-98ED-DE70AA7C5EF7}" destId="{9E54768E-090A-4B7D-8999-83CEBF55D0F2}" srcOrd="0" destOrd="0" presId="urn:microsoft.com/office/officeart/2005/8/layout/hProcess9"/>
    <dgm:cxn modelId="{EE47CCBD-0A73-48C7-9D87-E90E0684F77A}" srcId="{A2446B80-596C-40F5-B82C-0299EBC11578}" destId="{88898588-1727-4438-BB3E-824B0B1F30A9}" srcOrd="1" destOrd="0" parTransId="{DB723B30-02AA-4DD3-9353-D0323B4D8F59}" sibTransId="{CF9AC9C5-9859-4535-A2A9-7CB55E03E84B}"/>
    <dgm:cxn modelId="{B68AD0AF-92D9-457A-ADB0-87763E4FE8F4}" type="presOf" srcId="{A2446B80-596C-40F5-B82C-0299EBC11578}" destId="{42537B0E-C2D6-48B6-B426-6238582837F0}" srcOrd="0" destOrd="0" presId="urn:microsoft.com/office/officeart/2005/8/layout/hProcess9"/>
    <dgm:cxn modelId="{14981E93-A9DF-4B0D-B3CC-BC8D88FC229C}" srcId="{A2446B80-596C-40F5-B82C-0299EBC11578}" destId="{8EB8D282-CB38-4C29-98ED-DE70AA7C5EF7}" srcOrd="0" destOrd="0" parTransId="{9A97398F-8F62-4E5B-8ADC-F31CCB57452B}" sibTransId="{62A9413A-0D2E-44BA-8CDB-4C718A48B562}"/>
    <dgm:cxn modelId="{65C7B4B7-DC9F-4699-9220-0C1098F9F55E}" srcId="{A2446B80-596C-40F5-B82C-0299EBC11578}" destId="{AE32DDA1-D649-469D-B8E3-E1AC4CD567BB}" srcOrd="4" destOrd="0" parTransId="{1C92B2A4-B2D8-4F5F-BDBA-E2CE2EAADE43}" sibTransId="{E18A6807-E072-4A98-A2B5-54C14CFF6D8B}"/>
    <dgm:cxn modelId="{8CE29192-A363-4B6D-9455-7A3F3D3C5C5E}" type="presOf" srcId="{AE32DDA1-D649-469D-B8E3-E1AC4CD567BB}" destId="{74809445-1CD2-4330-B274-A593DE7D11F7}" srcOrd="0" destOrd="0" presId="urn:microsoft.com/office/officeart/2005/8/layout/hProcess9"/>
    <dgm:cxn modelId="{C28C5BA9-A220-400E-B1A9-917C3B7B336D}" type="presOf" srcId="{E9874DA7-6968-4782-B3C8-4ABC48231200}" destId="{EC21DDC5-9F65-4E4E-9724-D400C9698F43}" srcOrd="0" destOrd="0" presId="urn:microsoft.com/office/officeart/2005/8/layout/hProcess9"/>
    <dgm:cxn modelId="{EBD1F740-8931-403B-B6AC-7635415F19AD}" type="presOf" srcId="{92C243C0-6CCF-44B7-93B5-28F3E4E11168}" destId="{7672FDEA-7CC9-4DB4-B837-DC9AC0E005D3}" srcOrd="0" destOrd="0" presId="urn:microsoft.com/office/officeart/2005/8/layout/hProcess9"/>
    <dgm:cxn modelId="{A1ADBBBA-B878-4244-97B5-9C9426AE1580}" srcId="{A2446B80-596C-40F5-B82C-0299EBC11578}" destId="{E9874DA7-6968-4782-B3C8-4ABC48231200}" srcOrd="3" destOrd="0" parTransId="{E57BD701-AE7D-461C-A619-D4B060333202}" sibTransId="{2C9CC917-ABA1-4FC9-B935-04E6C09377DD}"/>
    <dgm:cxn modelId="{A9510733-EAED-4A14-AEB2-FB4B6690F8BC}" type="presOf" srcId="{88898588-1727-4438-BB3E-824B0B1F30A9}" destId="{67CD1D3E-469E-4057-A8EB-A6E48008E492}" srcOrd="0" destOrd="0" presId="urn:microsoft.com/office/officeart/2005/8/layout/hProcess9"/>
    <dgm:cxn modelId="{56F76D35-94B4-4112-B5F5-36886BF68180}" type="presParOf" srcId="{42537B0E-C2D6-48B6-B426-6238582837F0}" destId="{6B8B1CF7-823C-464D-A0CB-6AB8324359F3}" srcOrd="0" destOrd="0" presId="urn:microsoft.com/office/officeart/2005/8/layout/hProcess9"/>
    <dgm:cxn modelId="{EAEF9B22-7282-4BAF-B252-1CF35E8A0303}" type="presParOf" srcId="{42537B0E-C2D6-48B6-B426-6238582837F0}" destId="{E4819A1B-1DB1-424B-93E9-9F688FD87B2A}" srcOrd="1" destOrd="0" presId="urn:microsoft.com/office/officeart/2005/8/layout/hProcess9"/>
    <dgm:cxn modelId="{67152B68-4375-46E6-B682-02D87411C16D}" type="presParOf" srcId="{E4819A1B-1DB1-424B-93E9-9F688FD87B2A}" destId="{9E54768E-090A-4B7D-8999-83CEBF55D0F2}" srcOrd="0" destOrd="0" presId="urn:microsoft.com/office/officeart/2005/8/layout/hProcess9"/>
    <dgm:cxn modelId="{E1519B79-DA5D-4B39-B1D7-EF9662597291}" type="presParOf" srcId="{E4819A1B-1DB1-424B-93E9-9F688FD87B2A}" destId="{51356A06-A6B4-4784-88A8-595ECC1191D4}" srcOrd="1" destOrd="0" presId="urn:microsoft.com/office/officeart/2005/8/layout/hProcess9"/>
    <dgm:cxn modelId="{C73A5CD2-FBC7-46F7-B5C9-AFD7DBAF16F6}" type="presParOf" srcId="{E4819A1B-1DB1-424B-93E9-9F688FD87B2A}" destId="{67CD1D3E-469E-4057-A8EB-A6E48008E492}" srcOrd="2" destOrd="0" presId="urn:microsoft.com/office/officeart/2005/8/layout/hProcess9"/>
    <dgm:cxn modelId="{B305D786-6222-48C8-BE66-DA6240420A1E}" type="presParOf" srcId="{E4819A1B-1DB1-424B-93E9-9F688FD87B2A}" destId="{4AD90347-4330-41BB-8800-39CABE6139B6}" srcOrd="3" destOrd="0" presId="urn:microsoft.com/office/officeart/2005/8/layout/hProcess9"/>
    <dgm:cxn modelId="{253567FB-E9C5-45E5-B724-9EB5B1956A4E}" type="presParOf" srcId="{E4819A1B-1DB1-424B-93E9-9F688FD87B2A}" destId="{7672FDEA-7CC9-4DB4-B837-DC9AC0E005D3}" srcOrd="4" destOrd="0" presId="urn:microsoft.com/office/officeart/2005/8/layout/hProcess9"/>
    <dgm:cxn modelId="{41DF5181-1EAB-4344-8080-6D60E30747DC}" type="presParOf" srcId="{E4819A1B-1DB1-424B-93E9-9F688FD87B2A}" destId="{91910DC0-6407-4378-8F74-2BF2AA585D73}" srcOrd="5" destOrd="0" presId="urn:microsoft.com/office/officeart/2005/8/layout/hProcess9"/>
    <dgm:cxn modelId="{1D60933F-D12E-42DC-B159-0E1ED1BCB212}" type="presParOf" srcId="{E4819A1B-1DB1-424B-93E9-9F688FD87B2A}" destId="{EC21DDC5-9F65-4E4E-9724-D400C9698F43}" srcOrd="6" destOrd="0" presId="urn:microsoft.com/office/officeart/2005/8/layout/hProcess9"/>
    <dgm:cxn modelId="{D2F9BFE7-5E5E-4AF9-BC4D-F0EA3F403A1E}" type="presParOf" srcId="{E4819A1B-1DB1-424B-93E9-9F688FD87B2A}" destId="{93941E9F-F98D-4131-80AA-8F2F9E820336}" srcOrd="7" destOrd="0" presId="urn:microsoft.com/office/officeart/2005/8/layout/hProcess9"/>
    <dgm:cxn modelId="{F10628CF-03F4-4EF8-9AC0-C6A849B6F412}" type="presParOf" srcId="{E4819A1B-1DB1-424B-93E9-9F688FD87B2A}" destId="{74809445-1CD2-4330-B274-A593DE7D11F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17519-850E-4AF0-8183-A564F46D1315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Grand public, implication Organisation RU</a:t>
          </a:r>
          <a:endParaRPr lang="fr-FR" sz="2400" kern="1200" dirty="0"/>
        </a:p>
      </dsp:txBody>
      <dsp:txXfrm>
        <a:off x="1706" y="2167466"/>
        <a:ext cx="2655093" cy="2167466"/>
      </dsp:txXfrm>
    </dsp:sp>
    <dsp:sp modelId="{11A3832F-CD38-4B49-A2C1-D42E66F3B0D5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59732-C019-4F3D-A72E-9CC3B1B4BB94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Partenariat Usagers professionnels</a:t>
          </a:r>
          <a:endParaRPr lang="fr-FR" sz="2400" kern="1200" dirty="0"/>
        </a:p>
      </dsp:txBody>
      <dsp:txXfrm>
        <a:off x="2736453" y="2167466"/>
        <a:ext cx="2655093" cy="2167466"/>
      </dsp:txXfrm>
    </dsp:sp>
    <dsp:sp modelId="{09523D02-D88A-4E3D-9D43-2D5FDB93C50C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A321B-B8B0-4ACA-AAFB-1970B85E5525}">
      <dsp:nvSpPr>
        <dsp:cNvPr id="0" name=""/>
        <dsp:cNvSpPr/>
      </dsp:nvSpPr>
      <dsp:spPr>
        <a:xfrm>
          <a:off x="5471199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Maillage territorial, Multidisciplinarité PIA</a:t>
          </a:r>
          <a:endParaRPr lang="fr-FR" sz="2400" kern="1200" dirty="0"/>
        </a:p>
      </dsp:txBody>
      <dsp:txXfrm>
        <a:off x="5471199" y="2167466"/>
        <a:ext cx="2655093" cy="2167466"/>
      </dsp:txXfrm>
    </dsp:sp>
    <dsp:sp modelId="{FD54B7F8-E7ED-49E1-BB9E-D606EE5398FD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6C5D1-51A9-4DEA-BAFB-A51341996721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9A8EE-7B78-4280-80F9-7ABFEC4B57FB}">
      <dsp:nvSpPr>
        <dsp:cNvPr id="0" name=""/>
        <dsp:cNvSpPr/>
      </dsp:nvSpPr>
      <dsp:spPr>
        <a:xfrm>
          <a:off x="197811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17A68-6535-4FB7-A956-2D156971C37C}">
      <dsp:nvSpPr>
        <dsp:cNvPr id="0" name=""/>
        <dsp:cNvSpPr/>
      </dsp:nvSpPr>
      <dsp:spPr>
        <a:xfrm>
          <a:off x="1051793" y="4029320"/>
          <a:ext cx="199406" cy="199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86500-9014-41AC-B7E8-FC95BA4D0864}">
      <dsp:nvSpPr>
        <dsp:cNvPr id="0" name=""/>
        <dsp:cNvSpPr/>
      </dsp:nvSpPr>
      <dsp:spPr>
        <a:xfrm>
          <a:off x="0" y="2549611"/>
          <a:ext cx="1135752" cy="128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62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Infectiologues, lors de la journée AMITO par le </a:t>
          </a:r>
          <a:r>
            <a:rPr lang="fr-FR" sz="1300" kern="1200" dirty="0" err="1" smtClean="0"/>
            <a:t>CRAtb</a:t>
          </a:r>
          <a:endParaRPr lang="fr-FR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Hygiénistes ce jour</a:t>
          </a:r>
          <a:endParaRPr lang="fr-FR" sz="1300" kern="1200" dirty="0"/>
        </a:p>
      </dsp:txBody>
      <dsp:txXfrm>
        <a:off x="0" y="2549611"/>
        <a:ext cx="1135752" cy="1289642"/>
      </dsp:txXfrm>
    </dsp:sp>
    <dsp:sp modelId="{040CB063-60A4-4D56-BD64-BBADCC7C8E27}">
      <dsp:nvSpPr>
        <dsp:cNvPr id="0" name=""/>
        <dsp:cNvSpPr/>
      </dsp:nvSpPr>
      <dsp:spPr>
        <a:xfrm>
          <a:off x="2131192" y="2992187"/>
          <a:ext cx="312115" cy="312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4D12E-74AE-4287-9232-BDBA589992B6}">
      <dsp:nvSpPr>
        <dsp:cNvPr id="0" name=""/>
        <dsp:cNvSpPr/>
      </dsp:nvSpPr>
      <dsp:spPr>
        <a:xfrm>
          <a:off x="2318538" y="3148245"/>
          <a:ext cx="2914404" cy="227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Page dédiée sur le site internet CPias Occitanie et de l’OMEDIT , relayée sur le site de FAS Occitanie  </a:t>
          </a:r>
          <a:endParaRPr lang="fr-FR" sz="1300" kern="1200" dirty="0"/>
        </a:p>
      </dsp:txBody>
      <dsp:txXfrm>
        <a:off x="2318538" y="3148245"/>
        <a:ext cx="2914404" cy="2270421"/>
      </dsp:txXfrm>
    </dsp:sp>
    <dsp:sp modelId="{DE162F28-868A-4826-99CA-9D083939842F}">
      <dsp:nvSpPr>
        <dsp:cNvPr id="0" name=""/>
        <dsp:cNvSpPr/>
      </dsp:nvSpPr>
      <dsp:spPr>
        <a:xfrm>
          <a:off x="3518371" y="2165299"/>
          <a:ext cx="416153" cy="416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34366-F482-4E8B-9EBC-A0991C845C53}">
      <dsp:nvSpPr>
        <dsp:cNvPr id="0" name=""/>
        <dsp:cNvSpPr/>
      </dsp:nvSpPr>
      <dsp:spPr>
        <a:xfrm>
          <a:off x="2512781" y="1467280"/>
          <a:ext cx="1673284" cy="304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11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Webinaire de présentation aux ES </a:t>
          </a:r>
          <a:endParaRPr lang="fr-FR" sz="1300" kern="1200" dirty="0"/>
        </a:p>
      </dsp:txBody>
      <dsp:txXfrm>
        <a:off x="2512781" y="1467280"/>
        <a:ext cx="1673284" cy="3045290"/>
      </dsp:txXfrm>
    </dsp:sp>
    <dsp:sp modelId="{C9B232F4-D1CB-4970-AC7C-6E0CEFDF0995}">
      <dsp:nvSpPr>
        <dsp:cNvPr id="0" name=""/>
        <dsp:cNvSpPr/>
      </dsp:nvSpPr>
      <dsp:spPr>
        <a:xfrm>
          <a:off x="5130966" y="1519394"/>
          <a:ext cx="537531" cy="537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9ADC3-6DBF-4039-B907-4A628A8DDFDF}">
      <dsp:nvSpPr>
        <dsp:cNvPr id="0" name=""/>
        <dsp:cNvSpPr/>
      </dsp:nvSpPr>
      <dsp:spPr>
        <a:xfrm>
          <a:off x="5216850" y="2549858"/>
          <a:ext cx="1733973" cy="2295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27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Dans ES : construction de la campagne, validation COMAI ou commission </a:t>
          </a:r>
          <a:r>
            <a:rPr lang="fr-FR" sz="1300" kern="1200" dirty="0" err="1" smtClean="0"/>
            <a:t>ad’hoc</a:t>
          </a:r>
          <a:r>
            <a:rPr lang="fr-FR" sz="1300" kern="1200" dirty="0" smtClean="0"/>
            <a:t> / CDU </a:t>
          </a:r>
          <a:endParaRPr lang="fr-FR" sz="1300" kern="1200" dirty="0"/>
        </a:p>
      </dsp:txBody>
      <dsp:txXfrm>
        <a:off x="5216850" y="2549858"/>
        <a:ext cx="1733973" cy="2295242"/>
      </dsp:txXfrm>
    </dsp:sp>
    <dsp:sp modelId="{B4551D42-4A0F-405C-93B8-50B655511666}">
      <dsp:nvSpPr>
        <dsp:cNvPr id="0" name=""/>
        <dsp:cNvSpPr/>
      </dsp:nvSpPr>
      <dsp:spPr>
        <a:xfrm>
          <a:off x="6791245" y="1088068"/>
          <a:ext cx="684919" cy="684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8EB55-5AF1-488D-93E8-263EEFD3C2FD}">
      <dsp:nvSpPr>
        <dsp:cNvPr id="0" name=""/>
        <dsp:cNvSpPr/>
      </dsp:nvSpPr>
      <dsp:spPr>
        <a:xfrm>
          <a:off x="7133705" y="1430528"/>
          <a:ext cx="1733973" cy="398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925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Mise à disposition des outils régionaux Relances régulières par mailing CPias - </a:t>
          </a:r>
          <a:r>
            <a:rPr lang="fr-FR" sz="1300" kern="1200" dirty="0" err="1" smtClean="0"/>
            <a:t>CRAtb</a:t>
          </a:r>
          <a:r>
            <a:rPr lang="fr-FR" sz="1300" kern="1200" dirty="0" smtClean="0"/>
            <a:t>, l’OMEDIT et FAS  </a:t>
          </a:r>
          <a:endParaRPr lang="fr-FR" sz="1300" kern="1200" dirty="0"/>
        </a:p>
      </dsp:txBody>
      <dsp:txXfrm>
        <a:off x="7133705" y="1430528"/>
        <a:ext cx="1733973" cy="3988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B1CF7-823C-464D-A0CB-6AB8324359F3}">
      <dsp:nvSpPr>
        <dsp:cNvPr id="0" name=""/>
        <dsp:cNvSpPr/>
      </dsp:nvSpPr>
      <dsp:spPr>
        <a:xfrm>
          <a:off x="609599" y="0"/>
          <a:ext cx="6908800" cy="21565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4768E-090A-4B7D-8999-83CEBF55D0F2}">
      <dsp:nvSpPr>
        <dsp:cNvPr id="0" name=""/>
        <dsp:cNvSpPr/>
      </dsp:nvSpPr>
      <dsp:spPr>
        <a:xfrm>
          <a:off x="632" y="646961"/>
          <a:ext cx="1515174" cy="862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Fin sept</a:t>
          </a:r>
          <a:endParaRPr lang="fr-FR" sz="2100" kern="1200" dirty="0"/>
        </a:p>
      </dsp:txBody>
      <dsp:txXfrm>
        <a:off x="42741" y="689070"/>
        <a:ext cx="1430956" cy="778396"/>
      </dsp:txXfrm>
    </dsp:sp>
    <dsp:sp modelId="{67CD1D3E-469E-4057-A8EB-A6E48008E492}">
      <dsp:nvSpPr>
        <dsp:cNvPr id="0" name=""/>
        <dsp:cNvSpPr/>
      </dsp:nvSpPr>
      <dsp:spPr>
        <a:xfrm>
          <a:off x="1653522" y="646961"/>
          <a:ext cx="1515174" cy="862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Mi octobre</a:t>
          </a:r>
          <a:endParaRPr lang="fr-FR" sz="2100" kern="1200" dirty="0"/>
        </a:p>
      </dsp:txBody>
      <dsp:txXfrm>
        <a:off x="1695631" y="689070"/>
        <a:ext cx="1430956" cy="778396"/>
      </dsp:txXfrm>
    </dsp:sp>
    <dsp:sp modelId="{7672FDEA-7CC9-4DB4-B837-DC9AC0E005D3}">
      <dsp:nvSpPr>
        <dsp:cNvPr id="0" name=""/>
        <dsp:cNvSpPr/>
      </dsp:nvSpPr>
      <dsp:spPr>
        <a:xfrm>
          <a:off x="3306412" y="646961"/>
          <a:ext cx="1515174" cy="862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21 octobre</a:t>
          </a:r>
          <a:endParaRPr lang="fr-FR" sz="2100" kern="1200" dirty="0"/>
        </a:p>
      </dsp:txBody>
      <dsp:txXfrm>
        <a:off x="3348521" y="689070"/>
        <a:ext cx="1430956" cy="778396"/>
      </dsp:txXfrm>
    </dsp:sp>
    <dsp:sp modelId="{EC21DDC5-9F65-4E4E-9724-D400C9698F43}">
      <dsp:nvSpPr>
        <dsp:cNvPr id="0" name=""/>
        <dsp:cNvSpPr/>
      </dsp:nvSpPr>
      <dsp:spPr>
        <a:xfrm>
          <a:off x="4959302" y="646961"/>
          <a:ext cx="1515174" cy="862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Début Novembre</a:t>
          </a:r>
          <a:endParaRPr lang="fr-FR" sz="2100" kern="1200" dirty="0"/>
        </a:p>
      </dsp:txBody>
      <dsp:txXfrm>
        <a:off x="5001411" y="689070"/>
        <a:ext cx="1430956" cy="778396"/>
      </dsp:txXfrm>
    </dsp:sp>
    <dsp:sp modelId="{74809445-1CD2-4330-B274-A593DE7D11F7}">
      <dsp:nvSpPr>
        <dsp:cNvPr id="0" name=""/>
        <dsp:cNvSpPr/>
      </dsp:nvSpPr>
      <dsp:spPr>
        <a:xfrm>
          <a:off x="6612192" y="646961"/>
          <a:ext cx="1515174" cy="862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Avant le 15 novembre</a:t>
          </a:r>
          <a:endParaRPr lang="fr-FR" sz="2100" kern="1200" dirty="0"/>
        </a:p>
      </dsp:txBody>
      <dsp:txXfrm>
        <a:off x="6654301" y="689070"/>
        <a:ext cx="1430956" cy="778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E96CF-381E-4CC2-9CB7-8903D345F907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2F5D0-1FD9-4AD4-B2F5-ADB9C19F1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21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C13-247F-46FF-BDF6-310C06DDC37B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C69-A55F-43FA-B00E-B6E43185A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13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C13-247F-46FF-BDF6-310C06DDC37B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C69-A55F-43FA-B00E-B6E43185A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3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C13-247F-46FF-BDF6-310C06DDC37B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C69-A55F-43FA-B00E-B6E43185A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80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C13-247F-46FF-BDF6-310C06DDC37B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C69-A55F-43FA-B00E-B6E43185A67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5416" y="6141237"/>
            <a:ext cx="5066773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3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C13-247F-46FF-BDF6-310C06DDC37B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C69-A55F-43FA-B00E-B6E43185A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69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C13-247F-46FF-BDF6-310C06DDC37B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C69-A55F-43FA-B00E-B6E43185A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67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C13-247F-46FF-BDF6-310C06DDC37B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C69-A55F-43FA-B00E-B6E43185A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7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C13-247F-46FF-BDF6-310C06DDC37B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C69-A55F-43FA-B00E-B6E43185A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28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C13-247F-46FF-BDF6-310C06DDC37B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C69-A55F-43FA-B00E-B6E43185A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52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C13-247F-46FF-BDF6-310C06DDC37B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C69-A55F-43FA-B00E-B6E43185A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55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EC13-247F-46FF-BDF6-310C06DDC37B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C69-A55F-43FA-B00E-B6E43185A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2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EC13-247F-46FF-BDF6-310C06DDC37B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DDC69-A55F-43FA-B00E-B6E43185A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8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5.png"/><Relationship Id="rId2" Type="http://schemas.openxmlformats.org/officeDocument/2006/relationships/diagramData" Target="../diagrams/data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18.pn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8575" y="1963767"/>
            <a:ext cx="11277600" cy="167195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Campagne pour un meilleur usage des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ATB en Occitanie :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fr-FR" sz="53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Collaboration </a:t>
            </a:r>
            <a:r>
              <a:rPr lang="fr-FR" sz="53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hygiénistes</a:t>
            </a:r>
            <a:r>
              <a:rPr lang="fr-FR" sz="53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référents ATB , pharmaciens et représentants des usagers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fr-FR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endParaRPr lang="fr-FR" sz="49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69" y="5646728"/>
            <a:ext cx="7498730" cy="10607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7734" y="3351302"/>
            <a:ext cx="965007" cy="28258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5091" y="3468449"/>
            <a:ext cx="931342" cy="26188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5850" y="2964079"/>
            <a:ext cx="725836" cy="2490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0436" y="2985326"/>
            <a:ext cx="648859" cy="23248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1358" y="3006245"/>
            <a:ext cx="729576" cy="240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5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Campagne : </a:t>
            </a:r>
            <a:r>
              <a:rPr lang="fr-FR" sz="4000" dirty="0" smtClean="0"/>
              <a:t>Ensemble, diminuons </a:t>
            </a:r>
            <a:r>
              <a:rPr lang="fr-FR" sz="4000" dirty="0"/>
              <a:t>la résistance aux ATB !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77034" y="2286335"/>
            <a:ext cx="5000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7030A0"/>
                </a:solidFill>
              </a:rPr>
              <a:t>Une affiche pour diffuser le quiz</a:t>
            </a:r>
            <a:endParaRPr lang="fr-FR" sz="4400" b="1" dirty="0">
              <a:solidFill>
                <a:srgbClr val="7030A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243" y="781287"/>
            <a:ext cx="4220164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5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Campagne : </a:t>
            </a:r>
            <a:r>
              <a:rPr lang="fr-FR" sz="4000" dirty="0" smtClean="0"/>
              <a:t>Ensemble, diminuons </a:t>
            </a:r>
            <a:r>
              <a:rPr lang="fr-FR" sz="4000" dirty="0"/>
              <a:t>la résistance aux ATB !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29" y="1050406"/>
            <a:ext cx="7498605" cy="1058435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43" y="2755172"/>
            <a:ext cx="4746804" cy="266795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7035" y="2286335"/>
            <a:ext cx="5926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Des quizz pour se poser les bonnes questions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92537" y="2293507"/>
            <a:ext cx="353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Des tutos pour y répondre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78" y="2925493"/>
            <a:ext cx="6295650" cy="222839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450303" y="5508877"/>
            <a:ext cx="2945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Réalisation technique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35" y="5599810"/>
            <a:ext cx="2032635" cy="741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75" y="5526339"/>
            <a:ext cx="1336540" cy="88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497" y="4717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 Quiz </a:t>
            </a:r>
            <a:r>
              <a:rPr lang="fr-FR" dirty="0" smtClean="0">
                <a:solidFill>
                  <a:srgbClr val="0070C0"/>
                </a:solidFill>
              </a:rPr>
              <a:t>papiers </a:t>
            </a:r>
            <a:r>
              <a:rPr lang="fr-FR" dirty="0">
                <a:solidFill>
                  <a:srgbClr val="0070C0"/>
                </a:solidFill>
              </a:rPr>
              <a:t>et </a:t>
            </a:r>
            <a:r>
              <a:rPr lang="fr-FR" dirty="0" smtClean="0">
                <a:solidFill>
                  <a:srgbClr val="0070C0"/>
                </a:solidFill>
              </a:rPr>
              <a:t>corrigés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1631" y="10864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/>
              <a:t>A télécharger sur nos sites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591426" cy="50108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165" y="137644"/>
            <a:ext cx="5962161" cy="67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2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télécharger tous nos outils: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436" y="1875354"/>
            <a:ext cx="4962962" cy="32493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85011" y="1506022"/>
            <a:ext cx="901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site CPias Occitanie                                             le site </a:t>
            </a:r>
            <a:r>
              <a:rPr lang="fr-FR" dirty="0" err="1" smtClean="0"/>
              <a:t>Omedit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748" y="2306098"/>
            <a:ext cx="5411052" cy="21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9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Déroulé du webinaire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Présentation de la campagne : </a:t>
            </a:r>
            <a:r>
              <a:rPr lang="fr-FR" dirty="0" err="1" smtClean="0"/>
              <a:t>C.Mourlan</a:t>
            </a:r>
            <a:r>
              <a:rPr lang="fr-FR" dirty="0"/>
              <a:t>-</a:t>
            </a:r>
            <a:r>
              <a:rPr lang="fr-FR" dirty="0" smtClean="0"/>
              <a:t>Cpias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Démonstration des outils en ligne, </a:t>
            </a:r>
            <a:r>
              <a:rPr lang="fr-FR" dirty="0" err="1" smtClean="0"/>
              <a:t>M.Bonnefous</a:t>
            </a:r>
            <a:r>
              <a:rPr lang="fr-FR" dirty="0" smtClean="0"/>
              <a:t>- </a:t>
            </a:r>
            <a:r>
              <a:rPr lang="fr-FR" dirty="0" err="1" smtClean="0"/>
              <a:t>Omedit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/>
              <a:t>Q</a:t>
            </a:r>
            <a:r>
              <a:rPr lang="fr-FR" dirty="0" smtClean="0"/>
              <a:t>uiz médical et animation webinaire décembre; </a:t>
            </a:r>
            <a:r>
              <a:rPr lang="fr-FR" dirty="0" err="1" smtClean="0"/>
              <a:t>E.Bonnet</a:t>
            </a:r>
            <a:r>
              <a:rPr lang="fr-FR" dirty="0" smtClean="0"/>
              <a:t>- </a:t>
            </a:r>
            <a:r>
              <a:rPr lang="fr-FR" dirty="0" err="1" smtClean="0"/>
              <a:t>CRAtb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Le rôle des RU, </a:t>
            </a:r>
            <a:r>
              <a:rPr lang="fr-FR" dirty="0" err="1" smtClean="0"/>
              <a:t>F.Montant</a:t>
            </a:r>
            <a:r>
              <a:rPr lang="fr-FR" dirty="0" smtClean="0"/>
              <a:t>- FAS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8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8690" y="2144684"/>
            <a:ext cx="3932237" cy="16002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Contexte National</a:t>
            </a:r>
            <a:endParaRPr lang="fr-FR" sz="4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51" y="478760"/>
            <a:ext cx="2143125" cy="2143125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2423" y="180534"/>
            <a:ext cx="4728754" cy="67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"/>
            <a:ext cx="2882585" cy="1697305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190447634"/>
              </p:ext>
            </p:extLst>
          </p:nvPr>
        </p:nvGraphicFramePr>
        <p:xfrm>
          <a:off x="2293257" y="15818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168470" y="84672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AXE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855067" y="85543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AXE 2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8580852" y="851076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AXE 4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492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5315" y="2621885"/>
            <a:ext cx="3932237" cy="16002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Contexte Régional</a:t>
            </a:r>
            <a:endParaRPr lang="fr-FR" sz="4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239212"/>
            <a:ext cx="1986579" cy="2234902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8212" y="538536"/>
            <a:ext cx="5893724" cy="598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05691" y="165619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Mise en place du projet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42183" y="1491182"/>
            <a:ext cx="10597342" cy="4824413"/>
          </a:xfrm>
        </p:spPr>
        <p:txBody>
          <a:bodyPr>
            <a:normAutofit/>
          </a:bodyPr>
          <a:lstStyle/>
          <a:p>
            <a:r>
              <a:rPr lang="fr-FR" dirty="0" smtClean="0"/>
              <a:t>Présentation du </a:t>
            </a:r>
            <a:r>
              <a:rPr lang="fr-FR" dirty="0" err="1" smtClean="0"/>
              <a:t>CRAtb</a:t>
            </a:r>
            <a:r>
              <a:rPr lang="fr-FR" dirty="0" smtClean="0"/>
              <a:t> au réseau des </a:t>
            </a:r>
            <a:r>
              <a:rPr lang="fr-FR" dirty="0" smtClean="0">
                <a:solidFill>
                  <a:srgbClr val="0070C0"/>
                </a:solidFill>
              </a:rPr>
              <a:t>PH en Hygiène </a:t>
            </a:r>
            <a:r>
              <a:rPr lang="fr-FR" dirty="0" smtClean="0"/>
              <a:t>d'Occitanie 8 avril 2022, discussion autour de la collaboration  entre hygiéniste et Infectiologue ou référent ATB</a:t>
            </a:r>
          </a:p>
          <a:p>
            <a:endParaRPr lang="fr-FR" sz="800" dirty="0" smtClean="0"/>
          </a:p>
          <a:p>
            <a:r>
              <a:rPr lang="fr-FR" dirty="0" smtClean="0"/>
              <a:t>Proposition retenue d’une </a:t>
            </a:r>
            <a:r>
              <a:rPr lang="fr-FR" dirty="0" smtClean="0">
                <a:solidFill>
                  <a:srgbClr val="0070C0"/>
                </a:solidFill>
              </a:rPr>
              <a:t>campagne sur le BUA </a:t>
            </a:r>
            <a:r>
              <a:rPr lang="fr-FR" dirty="0" smtClean="0"/>
              <a:t>associant référent ATB et </a:t>
            </a:r>
            <a:r>
              <a:rPr lang="fr-FR" dirty="0" err="1" smtClean="0"/>
              <a:t>hygieniste</a:t>
            </a:r>
            <a:endParaRPr lang="fr-FR" dirty="0" smtClean="0"/>
          </a:p>
          <a:p>
            <a:endParaRPr lang="fr-FR" sz="800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Implication de l’OMEDIT </a:t>
            </a:r>
            <a:r>
              <a:rPr lang="fr-FR" dirty="0" smtClean="0"/>
              <a:t>pour y associer les pharmaciens des ES souvent très investis dans ce domaine</a:t>
            </a:r>
          </a:p>
          <a:p>
            <a:endParaRPr lang="fr-FR" sz="800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Sollicitation de FAS </a:t>
            </a:r>
            <a:r>
              <a:rPr lang="fr-FR" dirty="0" smtClean="0"/>
              <a:t>suite au succès et à l’implication des RU lors du challenge hygiène des mains et la volonté de toucher les patients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6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63434" y="10386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Création du groupe de travail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Création d’un groupe de travail pour </a:t>
            </a:r>
            <a:r>
              <a:rPr lang="fr-FR" dirty="0">
                <a:solidFill>
                  <a:srgbClr val="0070C0"/>
                </a:solidFill>
              </a:rPr>
              <a:t>définir les thèmes prioritaires </a:t>
            </a:r>
            <a:r>
              <a:rPr lang="fr-FR" dirty="0" smtClean="0">
                <a:solidFill>
                  <a:srgbClr val="0070C0"/>
                </a:solidFill>
              </a:rPr>
              <a:t>et élaborer </a:t>
            </a:r>
            <a:r>
              <a:rPr lang="fr-FR" dirty="0">
                <a:solidFill>
                  <a:srgbClr val="0070C0"/>
                </a:solidFill>
              </a:rPr>
              <a:t>des outils régionaux </a:t>
            </a:r>
            <a:r>
              <a:rPr lang="fr-FR" dirty="0" smtClean="0"/>
              <a:t> </a:t>
            </a:r>
            <a:r>
              <a:rPr lang="fr-FR" dirty="0"/>
              <a:t>adaptés pour mener une campagne en ES</a:t>
            </a:r>
          </a:p>
          <a:p>
            <a:pPr lvl="1"/>
            <a:r>
              <a:rPr lang="fr-FR" dirty="0"/>
              <a:t>Mini-Quizz</a:t>
            </a:r>
          </a:p>
          <a:p>
            <a:pPr lvl="1"/>
            <a:r>
              <a:rPr lang="fr-FR" dirty="0"/>
              <a:t>Tuto</a:t>
            </a:r>
          </a:p>
          <a:p>
            <a:pPr lvl="1"/>
            <a:r>
              <a:rPr lang="fr-FR" dirty="0"/>
              <a:t>Petits films</a:t>
            </a:r>
          </a:p>
          <a:p>
            <a:pPr lvl="1"/>
            <a:r>
              <a:rPr lang="fr-FR" dirty="0" smtClean="0"/>
              <a:t>Affiches…</a:t>
            </a:r>
          </a:p>
          <a:p>
            <a:pPr lvl="1"/>
            <a:endParaRPr lang="fr-FR" sz="900" dirty="0"/>
          </a:p>
          <a:p>
            <a:r>
              <a:rPr lang="fr-FR" dirty="0"/>
              <a:t>Composition : </a:t>
            </a:r>
            <a:endParaRPr lang="fr-FR" dirty="0" smtClean="0"/>
          </a:p>
          <a:p>
            <a:pPr lvl="1"/>
            <a:r>
              <a:rPr lang="fr-FR" dirty="0" smtClean="0"/>
              <a:t>membres </a:t>
            </a:r>
            <a:r>
              <a:rPr lang="fr-FR" dirty="0"/>
              <a:t>du </a:t>
            </a:r>
            <a:r>
              <a:rPr lang="fr-FR" dirty="0" smtClean="0"/>
              <a:t>CPias, du </a:t>
            </a:r>
            <a:r>
              <a:rPr lang="fr-FR" dirty="0" err="1" smtClean="0"/>
              <a:t>CRAtb</a:t>
            </a:r>
            <a:r>
              <a:rPr lang="fr-FR" dirty="0" smtClean="0"/>
              <a:t>, de l’</a:t>
            </a:r>
            <a:r>
              <a:rPr lang="fr-FR" dirty="0" err="1" smtClean="0"/>
              <a:t>Omedit</a:t>
            </a:r>
            <a:r>
              <a:rPr lang="fr-FR" dirty="0"/>
              <a:t> </a:t>
            </a:r>
            <a:r>
              <a:rPr lang="fr-FR" dirty="0" smtClean="0"/>
              <a:t>et  </a:t>
            </a:r>
            <a:r>
              <a:rPr lang="fr-FR" dirty="0"/>
              <a:t>FAS </a:t>
            </a:r>
            <a:endParaRPr lang="fr-FR" dirty="0" smtClean="0"/>
          </a:p>
          <a:p>
            <a:pPr lvl="1"/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es volontaires de terrain d’établissements: hygiénistes</a:t>
            </a:r>
            <a:r>
              <a:rPr lang="fr-FR" dirty="0"/>
              <a:t>, </a:t>
            </a:r>
            <a:r>
              <a:rPr lang="fr-FR" dirty="0" smtClean="0"/>
              <a:t>référents </a:t>
            </a:r>
            <a:r>
              <a:rPr lang="fr-FR" dirty="0"/>
              <a:t>ATB, </a:t>
            </a:r>
            <a:r>
              <a:rPr lang="fr-FR" dirty="0" smtClean="0"/>
              <a:t>Infectiologues</a:t>
            </a:r>
            <a:r>
              <a:rPr lang="fr-FR" dirty="0"/>
              <a:t>, </a:t>
            </a:r>
            <a:r>
              <a:rPr lang="fr-FR" dirty="0" smtClean="0"/>
              <a:t>pharmaciens et RU</a:t>
            </a:r>
            <a:r>
              <a:rPr lang="fr-FR" dirty="0"/>
              <a:t> </a:t>
            </a:r>
            <a:endParaRPr lang="fr-FR" dirty="0" smtClean="0"/>
          </a:p>
          <a:p>
            <a:pPr lvl="1"/>
            <a:endParaRPr lang="fr-FR" sz="900" dirty="0"/>
          </a:p>
          <a:p>
            <a:pPr lvl="0"/>
            <a:r>
              <a:rPr lang="fr-FR" dirty="0"/>
              <a:t>Mobilisation de jeunes </a:t>
            </a:r>
            <a:r>
              <a:rPr lang="fr-FR" dirty="0" smtClean="0"/>
              <a:t>acteurs </a:t>
            </a:r>
            <a:r>
              <a:rPr lang="fr-FR" dirty="0"/>
              <a:t>(étudiants, internes, assistants, …) pour la confection d’outils innovants</a:t>
            </a:r>
          </a:p>
        </p:txBody>
      </p:sp>
    </p:spTree>
    <p:extLst>
      <p:ext uri="{BB962C8B-B14F-4D97-AF65-F5344CB8AC3E}">
        <p14:creationId xmlns:p14="http://schemas.microsoft.com/office/powerpoint/2010/main" val="10327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875" y="18573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Communication 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638574679"/>
              </p:ext>
            </p:extLst>
          </p:nvPr>
        </p:nvGraphicFramePr>
        <p:xfrm>
          <a:off x="2031999" y="719666"/>
          <a:ext cx="90654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499824187"/>
              </p:ext>
            </p:extLst>
          </p:nvPr>
        </p:nvGraphicFramePr>
        <p:xfrm>
          <a:off x="2489200" y="5060064"/>
          <a:ext cx="8128000" cy="215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1796527"/>
            <a:ext cx="1892356" cy="14119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379" y="4506728"/>
            <a:ext cx="2392364" cy="11066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06561" y="1125186"/>
            <a:ext cx="1899063" cy="9200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6542" y="4350365"/>
            <a:ext cx="1894969" cy="14193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34524" y="570307"/>
            <a:ext cx="2307923" cy="12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302851"/>
            <a:ext cx="12192000" cy="7475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Campagne : </a:t>
            </a:r>
            <a:r>
              <a:rPr lang="fr-FR" sz="4000" dirty="0"/>
              <a:t>Ensemble, diminuons la résistance aux ATB !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01063" y="2359574"/>
            <a:ext cx="11035766" cy="4752528"/>
          </a:xfrm>
        </p:spPr>
        <p:txBody>
          <a:bodyPr>
            <a:normAutofit/>
          </a:bodyPr>
          <a:lstStyle/>
          <a:p>
            <a:r>
              <a:rPr lang="fr-FR" dirty="0" smtClean="0"/>
              <a:t>Action proposée aux référents </a:t>
            </a:r>
            <a:r>
              <a:rPr lang="fr-FR" dirty="0"/>
              <a:t>antibiotiques, hygiénistes, </a:t>
            </a:r>
            <a:r>
              <a:rPr lang="fr-FR" dirty="0" smtClean="0"/>
              <a:t>pharmaciens et RU</a:t>
            </a:r>
            <a:r>
              <a:rPr lang="fr-FR" dirty="0"/>
              <a:t>  </a:t>
            </a:r>
            <a:r>
              <a:rPr lang="fr-FR" dirty="0" err="1" smtClean="0"/>
              <a:t>co</a:t>
            </a:r>
            <a:r>
              <a:rPr lang="fr-FR" dirty="0" smtClean="0"/>
              <a:t>-construit </a:t>
            </a:r>
            <a:r>
              <a:rPr lang="fr-FR" dirty="0"/>
              <a:t>par ces acteurs </a:t>
            </a:r>
            <a:r>
              <a:rPr lang="fr-FR" dirty="0" smtClean="0"/>
              <a:t>: </a:t>
            </a:r>
            <a:r>
              <a:rPr lang="fr-FR" sz="2600" dirty="0">
                <a:solidFill>
                  <a:srgbClr val="0070C0"/>
                </a:solidFill>
              </a:rPr>
              <a:t>S</a:t>
            </a:r>
            <a:r>
              <a:rPr lang="fr-FR" sz="2600" dirty="0" smtClean="0">
                <a:solidFill>
                  <a:srgbClr val="0070C0"/>
                </a:solidFill>
              </a:rPr>
              <a:t>emaine </a:t>
            </a:r>
            <a:r>
              <a:rPr lang="fr-FR" sz="2600" dirty="0">
                <a:solidFill>
                  <a:srgbClr val="0070C0"/>
                </a:solidFill>
              </a:rPr>
              <a:t>BUA et SSP 2022 </a:t>
            </a:r>
            <a:r>
              <a:rPr lang="fr-FR" sz="2400" dirty="0" smtClean="0"/>
              <a:t>du 14 au 25 novembre (en pratique étendu du 14 novembre au 15 décembre 2022) </a:t>
            </a:r>
            <a:endParaRPr lang="fr-FR" sz="2400" dirty="0" smtClean="0"/>
          </a:p>
          <a:p>
            <a:r>
              <a:rPr lang="fr-FR" dirty="0" smtClean="0"/>
              <a:t>Campagne à </a:t>
            </a:r>
            <a:r>
              <a:rPr lang="fr-FR" dirty="0"/>
              <a:t>destination des usagers et des </a:t>
            </a:r>
            <a:r>
              <a:rPr lang="fr-FR" dirty="0" smtClean="0"/>
              <a:t>professionnels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Conception </a:t>
            </a:r>
            <a:r>
              <a:rPr lang="fr-FR" dirty="0" smtClean="0"/>
              <a:t>et mise à dispositions d’outil pour animer cette campagne :</a:t>
            </a:r>
          </a:p>
          <a:p>
            <a:pPr lvl="1"/>
            <a:r>
              <a:rPr lang="fr-FR" dirty="0" smtClean="0"/>
              <a:t>3 Quiz en ligne: Médicaux (médecins-pharmaciens), Infirmiers et Patients-usagers </a:t>
            </a:r>
          </a:p>
          <a:p>
            <a:pPr lvl="1"/>
            <a:r>
              <a:rPr lang="fr-FR" dirty="0" smtClean="0"/>
              <a:t>Corrigés </a:t>
            </a:r>
          </a:p>
          <a:p>
            <a:pPr lvl="2"/>
            <a:r>
              <a:rPr lang="fr-FR" dirty="0" smtClean="0"/>
              <a:t>2 tutos pour Patients et Infirmiers</a:t>
            </a:r>
          </a:p>
          <a:p>
            <a:pPr lvl="2"/>
            <a:r>
              <a:rPr lang="fr-FR" dirty="0" smtClean="0"/>
              <a:t>1 Webinaire pour réponse argumenté pour médecins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29" y="1050406"/>
            <a:ext cx="7498605" cy="10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5E30A4BC98B249AFD5E73FC8D58F88" ma:contentTypeVersion="7" ma:contentTypeDescription="Crée un document." ma:contentTypeScope="" ma:versionID="811f21bb297ab48ef5dc0557702a1baf">
  <xsd:schema xmlns:xsd="http://www.w3.org/2001/XMLSchema" xmlns:xs="http://www.w3.org/2001/XMLSchema" xmlns:p="http://schemas.microsoft.com/office/2006/metadata/properties" xmlns:ns2="48996d77-35c5-4e26-81db-64b5f4065d14" xmlns:ns3="ddd96088-b21a-48aa-adee-a7119a996a6d" targetNamespace="http://schemas.microsoft.com/office/2006/metadata/properties" ma:root="true" ma:fieldsID="e2a6f3f7642bda4d72baa6a7d6f08f99" ns2:_="" ns3:_="">
    <xsd:import namespace="48996d77-35c5-4e26-81db-64b5f4065d14"/>
    <xsd:import namespace="ddd96088-b21a-48aa-adee-a7119a996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96d77-35c5-4e26-81db-64b5f4065d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96088-b21a-48aa-adee-a7119a996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09F45D-CC64-46E9-B03A-3EF9C3A4D230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48996d77-35c5-4e26-81db-64b5f4065d14"/>
    <ds:schemaRef ds:uri="http://purl.org/dc/elements/1.1/"/>
    <ds:schemaRef ds:uri="http://schemas.openxmlformats.org/package/2006/metadata/core-properties"/>
    <ds:schemaRef ds:uri="ddd96088-b21a-48aa-adee-a7119a996a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C82A75-72B0-472A-A563-4AB0292D970D}">
  <ds:schemaRefs>
    <ds:schemaRef ds:uri="48996d77-35c5-4e26-81db-64b5f4065d14"/>
    <ds:schemaRef ds:uri="ddd96088-b21a-48aa-adee-a7119a996a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941C69B-4947-4B7E-8609-7221B22EAC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305</Words>
  <Application>Microsoft Office PowerPoint</Application>
  <PresentationFormat>Grand écran</PresentationFormat>
  <Paragraphs>64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Arial Rounded MT Bold</vt:lpstr>
      <vt:lpstr>Calibri</vt:lpstr>
      <vt:lpstr>Calibri Light</vt:lpstr>
      <vt:lpstr>Thème Office</vt:lpstr>
      <vt:lpstr>Campagne pour un meilleur usage des ATB en Occitanie :  Collaboration hygiénistes, référents ATB , pharmaciens et représentants des usagers </vt:lpstr>
      <vt:lpstr>Déroulé du webinaire</vt:lpstr>
      <vt:lpstr>Contexte National</vt:lpstr>
      <vt:lpstr>Présentation PowerPoint</vt:lpstr>
      <vt:lpstr>Contexte Régional</vt:lpstr>
      <vt:lpstr>Mise en place du projet</vt:lpstr>
      <vt:lpstr>Création du groupe de travail</vt:lpstr>
      <vt:lpstr>Communication </vt:lpstr>
      <vt:lpstr>Campagne : Ensemble, diminuons la résistance aux ATB !</vt:lpstr>
      <vt:lpstr>Campagne : Ensemble, diminuons la résistance aux ATB !</vt:lpstr>
      <vt:lpstr>Campagne : Ensemble, diminuons la résistance aux ATB !</vt:lpstr>
      <vt:lpstr> Quiz papiers et corrigés</vt:lpstr>
      <vt:lpstr>Pour télécharger tous nos outils: </vt:lpstr>
    </vt:vector>
  </TitlesOfParts>
  <Company>CHRU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Cpias Occitanie 2019</dc:title>
  <dc:creator>MOURLAN CECILE</dc:creator>
  <cp:lastModifiedBy>MOURLAN CECILE</cp:lastModifiedBy>
  <cp:revision>189</cp:revision>
  <cp:lastPrinted>2022-03-14T15:34:01Z</cp:lastPrinted>
  <dcterms:created xsi:type="dcterms:W3CDTF">2020-01-17T09:51:10Z</dcterms:created>
  <dcterms:modified xsi:type="dcterms:W3CDTF">2022-10-20T16:27:00Z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0x0101003A5E30A4BC98B249AFD5E73FC8D58F88</vt:lpwstr>
  </property>
</Properties>
</file>