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53" r:id="rId2"/>
    <p:sldId id="1536" r:id="rId3"/>
    <p:sldId id="375" r:id="rId4"/>
    <p:sldId id="328" r:id="rId5"/>
    <p:sldId id="329" r:id="rId6"/>
    <p:sldId id="330" r:id="rId7"/>
    <p:sldId id="331" r:id="rId8"/>
    <p:sldId id="332" r:id="rId9"/>
    <p:sldId id="333" r:id="rId10"/>
    <p:sldId id="352" r:id="rId11"/>
    <p:sldId id="334" r:id="rId12"/>
    <p:sldId id="374" r:id="rId13"/>
    <p:sldId id="335" r:id="rId14"/>
    <p:sldId id="355" r:id="rId15"/>
    <p:sldId id="266" r:id="rId16"/>
    <p:sldId id="267" r:id="rId17"/>
    <p:sldId id="270" r:id="rId18"/>
    <p:sldId id="1537" r:id="rId19"/>
    <p:sldId id="282" r:id="rId20"/>
    <p:sldId id="275" r:id="rId21"/>
    <p:sldId id="283" r:id="rId22"/>
    <p:sldId id="303" r:id="rId23"/>
    <p:sldId id="304" r:id="rId24"/>
    <p:sldId id="305" r:id="rId25"/>
    <p:sldId id="315" r:id="rId26"/>
    <p:sldId id="316" r:id="rId27"/>
    <p:sldId id="306" r:id="rId28"/>
    <p:sldId id="284" r:id="rId29"/>
    <p:sldId id="309" r:id="rId30"/>
    <p:sldId id="312" r:id="rId31"/>
    <p:sldId id="313" r:id="rId32"/>
    <p:sldId id="314" r:id="rId33"/>
    <p:sldId id="300" r:id="rId34"/>
    <p:sldId id="317" r:id="rId35"/>
    <p:sldId id="322" r:id="rId36"/>
    <p:sldId id="318" r:id="rId37"/>
    <p:sldId id="296" r:id="rId38"/>
    <p:sldId id="292" r:id="rId39"/>
    <p:sldId id="289" r:id="rId40"/>
    <p:sldId id="295" r:id="rId41"/>
    <p:sldId id="321"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27A9378-FC74-4645-9890-E70BA8C7D360}">
          <p14:sldIdLst>
            <p14:sldId id="353"/>
            <p14:sldId id="1536"/>
            <p14:sldId id="375"/>
            <p14:sldId id="328"/>
            <p14:sldId id="329"/>
            <p14:sldId id="330"/>
            <p14:sldId id="331"/>
            <p14:sldId id="332"/>
            <p14:sldId id="333"/>
            <p14:sldId id="352"/>
            <p14:sldId id="334"/>
            <p14:sldId id="374"/>
            <p14:sldId id="335"/>
            <p14:sldId id="355"/>
          </p14:sldIdLst>
        </p14:section>
        <p14:section name="Section par défaut" id="{7E3286F4-82B8-4B4E-AC9B-EFFD0E1B7976}">
          <p14:sldIdLst/>
        </p14:section>
        <p14:section name="Infection urinaire" id="{1D923E35-C6A1-F14E-9002-948B15011432}">
          <p14:sldIdLst>
            <p14:sldId id="266"/>
            <p14:sldId id="267"/>
            <p14:sldId id="270"/>
            <p14:sldId id="1537"/>
            <p14:sldId id="282"/>
            <p14:sldId id="275"/>
          </p14:sldIdLst>
        </p14:section>
        <p14:section name="Infections respiratoires hautes" id="{81E56E8F-E145-F24D-8283-084B16E52FBD}">
          <p14:sldIdLst>
            <p14:sldId id="283"/>
            <p14:sldId id="303"/>
            <p14:sldId id="304"/>
            <p14:sldId id="305"/>
            <p14:sldId id="315"/>
            <p14:sldId id="316"/>
            <p14:sldId id="306"/>
            <p14:sldId id="284"/>
            <p14:sldId id="309"/>
            <p14:sldId id="312"/>
            <p14:sldId id="313"/>
          </p14:sldIdLst>
        </p14:section>
        <p14:section name="Infections Respiratoires Basses" id="{5C6015BF-4009-614A-8D5D-B3A4D65B4E2A}">
          <p14:sldIdLst>
            <p14:sldId id="314"/>
            <p14:sldId id="300"/>
            <p14:sldId id="317"/>
            <p14:sldId id="322"/>
            <p14:sldId id="318"/>
            <p14:sldId id="296"/>
            <p14:sldId id="292"/>
            <p14:sldId id="289"/>
            <p14:sldId id="295"/>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A54EA-B432-4BEC-A0B6-4494CD546041}" v="65" dt="2025-04-27T17:34:36.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SERAYET" userId="fa28350c3255799b" providerId="LiveId" clId="{708A54EA-B432-4BEC-A0B6-4494CD546041}"/>
    <pc:docChg chg="custSel addSld delSld modSld sldOrd modSection">
      <pc:chgData name="philippe SERAYET" userId="fa28350c3255799b" providerId="LiveId" clId="{708A54EA-B432-4BEC-A0B6-4494CD546041}" dt="2025-04-27T17:40:58.385" v="871" actId="1076"/>
      <pc:docMkLst>
        <pc:docMk/>
      </pc:docMkLst>
      <pc:sldChg chg="new del ord">
        <pc:chgData name="philippe SERAYET" userId="fa28350c3255799b" providerId="LiveId" clId="{708A54EA-B432-4BEC-A0B6-4494CD546041}" dt="2025-04-27T17:20:58.809" v="516" actId="2696"/>
        <pc:sldMkLst>
          <pc:docMk/>
          <pc:sldMk cId="2295244728" sldId="256"/>
        </pc:sldMkLst>
      </pc:sldChg>
      <pc:sldChg chg="add del">
        <pc:chgData name="philippe SERAYET" userId="fa28350c3255799b" providerId="LiveId" clId="{708A54EA-B432-4BEC-A0B6-4494CD546041}" dt="2025-04-27T17:24:27.720" v="521" actId="2696"/>
        <pc:sldMkLst>
          <pc:docMk/>
          <pc:sldMk cId="571829097" sldId="257"/>
        </pc:sldMkLst>
      </pc:sldChg>
      <pc:sldChg chg="add">
        <pc:chgData name="philippe SERAYET" userId="fa28350c3255799b" providerId="LiveId" clId="{708A54EA-B432-4BEC-A0B6-4494CD546041}" dt="2025-04-27T17:23:30.677" v="520"/>
        <pc:sldMkLst>
          <pc:docMk/>
          <pc:sldMk cId="4075667750" sldId="266"/>
        </pc:sldMkLst>
      </pc:sldChg>
      <pc:sldChg chg="add">
        <pc:chgData name="philippe SERAYET" userId="fa28350c3255799b" providerId="LiveId" clId="{708A54EA-B432-4BEC-A0B6-4494CD546041}" dt="2025-04-27T17:23:30.677" v="520"/>
        <pc:sldMkLst>
          <pc:docMk/>
          <pc:sldMk cId="4118997206" sldId="267"/>
        </pc:sldMkLst>
      </pc:sldChg>
      <pc:sldChg chg="add">
        <pc:chgData name="philippe SERAYET" userId="fa28350c3255799b" providerId="LiveId" clId="{708A54EA-B432-4BEC-A0B6-4494CD546041}" dt="2025-04-27T17:23:30.677" v="520"/>
        <pc:sldMkLst>
          <pc:docMk/>
          <pc:sldMk cId="3883884127" sldId="270"/>
        </pc:sldMkLst>
      </pc:sldChg>
      <pc:sldChg chg="modSp add">
        <pc:chgData name="philippe SERAYET" userId="fa28350c3255799b" providerId="LiveId" clId="{708A54EA-B432-4BEC-A0B6-4494CD546041}" dt="2025-04-27T17:34:36.234" v="862" actId="20577"/>
        <pc:sldMkLst>
          <pc:docMk/>
          <pc:sldMk cId="2980547714" sldId="275"/>
        </pc:sldMkLst>
        <pc:graphicFrameChg chg="mod">
          <ac:chgData name="philippe SERAYET" userId="fa28350c3255799b" providerId="LiveId" clId="{708A54EA-B432-4BEC-A0B6-4494CD546041}" dt="2025-04-27T17:34:36.234" v="862" actId="20577"/>
          <ac:graphicFrameMkLst>
            <pc:docMk/>
            <pc:sldMk cId="2980547714" sldId="275"/>
            <ac:graphicFrameMk id="8" creationId="{38BC7A74-DB32-A838-C39C-5835B4AC744C}"/>
          </ac:graphicFrameMkLst>
        </pc:graphicFrameChg>
      </pc:sldChg>
      <pc:sldChg chg="add del">
        <pc:chgData name="philippe SERAYET" userId="fa28350c3255799b" providerId="LiveId" clId="{708A54EA-B432-4BEC-A0B6-4494CD546041}" dt="2025-04-27T17:34:50.296" v="863" actId="2696"/>
        <pc:sldMkLst>
          <pc:docMk/>
          <pc:sldMk cId="0" sldId="276"/>
        </pc:sldMkLst>
      </pc:sldChg>
      <pc:sldChg chg="add del">
        <pc:chgData name="philippe SERAYET" userId="fa28350c3255799b" providerId="LiveId" clId="{708A54EA-B432-4BEC-A0B6-4494CD546041}" dt="2025-04-27T17:25:55.082" v="526" actId="2696"/>
        <pc:sldMkLst>
          <pc:docMk/>
          <pc:sldMk cId="2885168024" sldId="279"/>
        </pc:sldMkLst>
      </pc:sldChg>
      <pc:sldChg chg="add">
        <pc:chgData name="philippe SERAYET" userId="fa28350c3255799b" providerId="LiveId" clId="{708A54EA-B432-4BEC-A0B6-4494CD546041}" dt="2025-04-27T17:23:30.677" v="520"/>
        <pc:sldMkLst>
          <pc:docMk/>
          <pc:sldMk cId="1382376075" sldId="282"/>
        </pc:sldMkLst>
      </pc:sldChg>
      <pc:sldChg chg="add">
        <pc:chgData name="philippe SERAYET" userId="fa28350c3255799b" providerId="LiveId" clId="{708A54EA-B432-4BEC-A0B6-4494CD546041}" dt="2025-04-27T17:23:30.677" v="520"/>
        <pc:sldMkLst>
          <pc:docMk/>
          <pc:sldMk cId="2579000992" sldId="283"/>
        </pc:sldMkLst>
      </pc:sldChg>
      <pc:sldChg chg="add">
        <pc:chgData name="philippe SERAYET" userId="fa28350c3255799b" providerId="LiveId" clId="{708A54EA-B432-4BEC-A0B6-4494CD546041}" dt="2025-04-27T17:23:30.677" v="520"/>
        <pc:sldMkLst>
          <pc:docMk/>
          <pc:sldMk cId="3362738429" sldId="284"/>
        </pc:sldMkLst>
      </pc:sldChg>
      <pc:sldChg chg="delSp add mod">
        <pc:chgData name="philippe SERAYET" userId="fa28350c3255799b" providerId="LiveId" clId="{708A54EA-B432-4BEC-A0B6-4494CD546041}" dt="2025-04-27T17:37:54.335" v="865" actId="478"/>
        <pc:sldMkLst>
          <pc:docMk/>
          <pc:sldMk cId="732751037" sldId="289"/>
        </pc:sldMkLst>
        <pc:spChg chg="del">
          <ac:chgData name="philippe SERAYET" userId="fa28350c3255799b" providerId="LiveId" clId="{708A54EA-B432-4BEC-A0B6-4494CD546041}" dt="2025-04-27T17:37:54.335" v="865" actId="478"/>
          <ac:spMkLst>
            <pc:docMk/>
            <pc:sldMk cId="732751037" sldId="289"/>
            <ac:spMk id="30" creationId="{3B7ADAFB-ADFA-59E2-634D-739CEDCCF873}"/>
          </ac:spMkLst>
        </pc:spChg>
      </pc:sldChg>
      <pc:sldChg chg="add">
        <pc:chgData name="philippe SERAYET" userId="fa28350c3255799b" providerId="LiveId" clId="{708A54EA-B432-4BEC-A0B6-4494CD546041}" dt="2025-04-27T17:23:30.677" v="520"/>
        <pc:sldMkLst>
          <pc:docMk/>
          <pc:sldMk cId="1673922831" sldId="292"/>
        </pc:sldMkLst>
      </pc:sldChg>
      <pc:sldChg chg="add del">
        <pc:chgData name="philippe SERAYET" userId="fa28350c3255799b" providerId="LiveId" clId="{708A54EA-B432-4BEC-A0B6-4494CD546041}" dt="2025-04-27T17:38:38.851" v="866" actId="47"/>
        <pc:sldMkLst>
          <pc:docMk/>
          <pc:sldMk cId="2272654254" sldId="293"/>
        </pc:sldMkLst>
      </pc:sldChg>
      <pc:sldChg chg="add del">
        <pc:chgData name="philippe SERAYET" userId="fa28350c3255799b" providerId="LiveId" clId="{708A54EA-B432-4BEC-A0B6-4494CD546041}" dt="2025-04-27T17:40:19.465" v="867" actId="47"/>
        <pc:sldMkLst>
          <pc:docMk/>
          <pc:sldMk cId="2199518503" sldId="294"/>
        </pc:sldMkLst>
      </pc:sldChg>
      <pc:sldChg chg="modSp add mod">
        <pc:chgData name="philippe SERAYET" userId="fa28350c3255799b" providerId="LiveId" clId="{708A54EA-B432-4BEC-A0B6-4494CD546041}" dt="2025-04-27T17:40:58.385" v="871" actId="1076"/>
        <pc:sldMkLst>
          <pc:docMk/>
          <pc:sldMk cId="2634685951" sldId="295"/>
        </pc:sldMkLst>
        <pc:spChg chg="mod">
          <ac:chgData name="philippe SERAYET" userId="fa28350c3255799b" providerId="LiveId" clId="{708A54EA-B432-4BEC-A0B6-4494CD546041}" dt="2025-04-27T17:40:47.872" v="870" actId="1076"/>
          <ac:spMkLst>
            <pc:docMk/>
            <pc:sldMk cId="2634685951" sldId="295"/>
            <ac:spMk id="15" creationId="{445506C6-E1A2-D1C5-4862-9E3563218DBD}"/>
          </ac:spMkLst>
        </pc:spChg>
        <pc:spChg chg="mod">
          <ac:chgData name="philippe SERAYET" userId="fa28350c3255799b" providerId="LiveId" clId="{708A54EA-B432-4BEC-A0B6-4494CD546041}" dt="2025-04-27T17:40:58.385" v="871" actId="1076"/>
          <ac:spMkLst>
            <pc:docMk/>
            <pc:sldMk cId="2634685951" sldId="295"/>
            <ac:spMk id="19" creationId="{867BCE4D-6E97-F87F-4DCA-894661B8BE87}"/>
          </ac:spMkLst>
        </pc:spChg>
      </pc:sldChg>
      <pc:sldChg chg="add">
        <pc:chgData name="philippe SERAYET" userId="fa28350c3255799b" providerId="LiveId" clId="{708A54EA-B432-4BEC-A0B6-4494CD546041}" dt="2025-04-27T17:23:30.677" v="520"/>
        <pc:sldMkLst>
          <pc:docMk/>
          <pc:sldMk cId="3051720893" sldId="296"/>
        </pc:sldMkLst>
      </pc:sldChg>
      <pc:sldChg chg="add">
        <pc:chgData name="philippe SERAYET" userId="fa28350c3255799b" providerId="LiveId" clId="{708A54EA-B432-4BEC-A0B6-4494CD546041}" dt="2025-04-27T17:23:30.677" v="520"/>
        <pc:sldMkLst>
          <pc:docMk/>
          <pc:sldMk cId="3732041457" sldId="300"/>
        </pc:sldMkLst>
      </pc:sldChg>
      <pc:sldChg chg="add">
        <pc:chgData name="philippe SERAYET" userId="fa28350c3255799b" providerId="LiveId" clId="{708A54EA-B432-4BEC-A0B6-4494CD546041}" dt="2025-04-27T17:23:30.677" v="520"/>
        <pc:sldMkLst>
          <pc:docMk/>
          <pc:sldMk cId="1385296604" sldId="303"/>
        </pc:sldMkLst>
      </pc:sldChg>
      <pc:sldChg chg="add">
        <pc:chgData name="philippe SERAYET" userId="fa28350c3255799b" providerId="LiveId" clId="{708A54EA-B432-4BEC-A0B6-4494CD546041}" dt="2025-04-27T17:23:30.677" v="520"/>
        <pc:sldMkLst>
          <pc:docMk/>
          <pc:sldMk cId="2729995263" sldId="304"/>
        </pc:sldMkLst>
      </pc:sldChg>
      <pc:sldChg chg="add">
        <pc:chgData name="philippe SERAYET" userId="fa28350c3255799b" providerId="LiveId" clId="{708A54EA-B432-4BEC-A0B6-4494CD546041}" dt="2025-04-27T17:23:30.677" v="520"/>
        <pc:sldMkLst>
          <pc:docMk/>
          <pc:sldMk cId="623017726" sldId="305"/>
        </pc:sldMkLst>
      </pc:sldChg>
      <pc:sldChg chg="add">
        <pc:chgData name="philippe SERAYET" userId="fa28350c3255799b" providerId="LiveId" clId="{708A54EA-B432-4BEC-A0B6-4494CD546041}" dt="2025-04-27T17:23:30.677" v="520"/>
        <pc:sldMkLst>
          <pc:docMk/>
          <pc:sldMk cId="1506968406" sldId="306"/>
        </pc:sldMkLst>
      </pc:sldChg>
      <pc:sldChg chg="add del">
        <pc:chgData name="philippe SERAYET" userId="fa28350c3255799b" providerId="LiveId" clId="{708A54EA-B432-4BEC-A0B6-4494CD546041}" dt="2025-04-27T17:37:09.821" v="864" actId="2696"/>
        <pc:sldMkLst>
          <pc:docMk/>
          <pc:sldMk cId="1484478139" sldId="307"/>
        </pc:sldMkLst>
      </pc:sldChg>
      <pc:sldChg chg="add">
        <pc:chgData name="philippe SERAYET" userId="fa28350c3255799b" providerId="LiveId" clId="{708A54EA-B432-4BEC-A0B6-4494CD546041}" dt="2025-04-27T17:23:30.677" v="520"/>
        <pc:sldMkLst>
          <pc:docMk/>
          <pc:sldMk cId="232283136" sldId="309"/>
        </pc:sldMkLst>
      </pc:sldChg>
      <pc:sldChg chg="add">
        <pc:chgData name="philippe SERAYET" userId="fa28350c3255799b" providerId="LiveId" clId="{708A54EA-B432-4BEC-A0B6-4494CD546041}" dt="2025-04-27T17:23:30.677" v="520"/>
        <pc:sldMkLst>
          <pc:docMk/>
          <pc:sldMk cId="3111729341" sldId="312"/>
        </pc:sldMkLst>
      </pc:sldChg>
      <pc:sldChg chg="add">
        <pc:chgData name="philippe SERAYET" userId="fa28350c3255799b" providerId="LiveId" clId="{708A54EA-B432-4BEC-A0B6-4494CD546041}" dt="2025-04-27T17:23:30.677" v="520"/>
        <pc:sldMkLst>
          <pc:docMk/>
          <pc:sldMk cId="2335433444" sldId="313"/>
        </pc:sldMkLst>
      </pc:sldChg>
      <pc:sldChg chg="add">
        <pc:chgData name="philippe SERAYET" userId="fa28350c3255799b" providerId="LiveId" clId="{708A54EA-B432-4BEC-A0B6-4494CD546041}" dt="2025-04-27T17:23:30.677" v="520"/>
        <pc:sldMkLst>
          <pc:docMk/>
          <pc:sldMk cId="2855140381" sldId="314"/>
        </pc:sldMkLst>
      </pc:sldChg>
      <pc:sldChg chg="add">
        <pc:chgData name="philippe SERAYET" userId="fa28350c3255799b" providerId="LiveId" clId="{708A54EA-B432-4BEC-A0B6-4494CD546041}" dt="2025-04-27T17:23:30.677" v="520"/>
        <pc:sldMkLst>
          <pc:docMk/>
          <pc:sldMk cId="2309155590" sldId="315"/>
        </pc:sldMkLst>
      </pc:sldChg>
      <pc:sldChg chg="add">
        <pc:chgData name="philippe SERAYET" userId="fa28350c3255799b" providerId="LiveId" clId="{708A54EA-B432-4BEC-A0B6-4494CD546041}" dt="2025-04-27T17:23:30.677" v="520"/>
        <pc:sldMkLst>
          <pc:docMk/>
          <pc:sldMk cId="2704311666" sldId="316"/>
        </pc:sldMkLst>
      </pc:sldChg>
      <pc:sldChg chg="add">
        <pc:chgData name="philippe SERAYET" userId="fa28350c3255799b" providerId="LiveId" clId="{708A54EA-B432-4BEC-A0B6-4494CD546041}" dt="2025-04-27T17:23:30.677" v="520"/>
        <pc:sldMkLst>
          <pc:docMk/>
          <pc:sldMk cId="2860877055" sldId="317"/>
        </pc:sldMkLst>
      </pc:sldChg>
      <pc:sldChg chg="add">
        <pc:chgData name="philippe SERAYET" userId="fa28350c3255799b" providerId="LiveId" clId="{708A54EA-B432-4BEC-A0B6-4494CD546041}" dt="2025-04-27T17:23:30.677" v="520"/>
        <pc:sldMkLst>
          <pc:docMk/>
          <pc:sldMk cId="1541378991" sldId="318"/>
        </pc:sldMkLst>
      </pc:sldChg>
      <pc:sldChg chg="add">
        <pc:chgData name="philippe SERAYET" userId="fa28350c3255799b" providerId="LiveId" clId="{708A54EA-B432-4BEC-A0B6-4494CD546041}" dt="2025-04-27T17:23:30.677" v="520"/>
        <pc:sldMkLst>
          <pc:docMk/>
          <pc:sldMk cId="3941548422" sldId="321"/>
        </pc:sldMkLst>
      </pc:sldChg>
      <pc:sldChg chg="add">
        <pc:chgData name="philippe SERAYET" userId="fa28350c3255799b" providerId="LiveId" clId="{708A54EA-B432-4BEC-A0B6-4494CD546041}" dt="2025-04-27T17:23:30.677" v="520"/>
        <pc:sldMkLst>
          <pc:docMk/>
          <pc:sldMk cId="3330616375" sldId="322"/>
        </pc:sldMkLst>
      </pc:sldChg>
      <pc:sldChg chg="add del">
        <pc:chgData name="philippe SERAYET" userId="fa28350c3255799b" providerId="LiveId" clId="{708A54EA-B432-4BEC-A0B6-4494CD546041}" dt="2025-04-27T17:25:22.055" v="525" actId="2696"/>
        <pc:sldMkLst>
          <pc:docMk/>
          <pc:sldMk cId="3811907559" sldId="323"/>
        </pc:sldMkLst>
      </pc:sldChg>
      <pc:sldChg chg="delSp add del setBg delDesignElem">
        <pc:chgData name="philippe SERAYET" userId="fa28350c3255799b" providerId="LiveId" clId="{708A54EA-B432-4BEC-A0B6-4494CD546041}" dt="2025-04-27T17:24:49.062" v="523" actId="47"/>
        <pc:sldMkLst>
          <pc:docMk/>
          <pc:sldMk cId="3344070630" sldId="324"/>
        </pc:sldMkLst>
        <pc:spChg chg="del">
          <ac:chgData name="philippe SERAYET" userId="fa28350c3255799b" providerId="LiveId" clId="{708A54EA-B432-4BEC-A0B6-4494CD546041}" dt="2025-04-27T17:23:30.677" v="520"/>
          <ac:spMkLst>
            <pc:docMk/>
            <pc:sldMk cId="3344070630" sldId="324"/>
            <ac:spMk id="22" creationId="{612A1BC7-2F25-41BC-A0DC-8680CE996B74}"/>
          </ac:spMkLst>
        </pc:spChg>
        <pc:spChg chg="del">
          <ac:chgData name="philippe SERAYET" userId="fa28350c3255799b" providerId="LiveId" clId="{708A54EA-B432-4BEC-A0B6-4494CD546041}" dt="2025-04-27T17:23:30.677" v="520"/>
          <ac:spMkLst>
            <pc:docMk/>
            <pc:sldMk cId="3344070630" sldId="324"/>
            <ac:spMk id="33" creationId="{5A0118C5-4F8D-4CF4-BADD-53FEACC6C42A}"/>
          </ac:spMkLst>
        </pc:spChg>
        <pc:spChg chg="del">
          <ac:chgData name="philippe SERAYET" userId="fa28350c3255799b" providerId="LiveId" clId="{708A54EA-B432-4BEC-A0B6-4494CD546041}" dt="2025-04-27T17:23:30.677" v="520"/>
          <ac:spMkLst>
            <pc:docMk/>
            <pc:sldMk cId="3344070630" sldId="324"/>
            <ac:spMk id="37" creationId="{E7C065BD-BDC2-4800-908F-25C30F042B69}"/>
          </ac:spMkLst>
        </pc:spChg>
        <pc:grpChg chg="del">
          <ac:chgData name="philippe SERAYET" userId="fa28350c3255799b" providerId="LiveId" clId="{708A54EA-B432-4BEC-A0B6-4494CD546041}" dt="2025-04-27T17:23:30.677" v="520"/>
          <ac:grpSpMkLst>
            <pc:docMk/>
            <pc:sldMk cId="3344070630" sldId="324"/>
            <ac:grpSpMk id="34" creationId="{1E8369D0-2C3B-4E27-AC6C-A246AC28CDA1}"/>
          </ac:grpSpMkLst>
        </pc:grpChg>
      </pc:sldChg>
      <pc:sldChg chg="delSp add del setBg delDesignElem">
        <pc:chgData name="philippe SERAYET" userId="fa28350c3255799b" providerId="LiveId" clId="{708A54EA-B432-4BEC-A0B6-4494CD546041}" dt="2025-04-27T17:24:37.837" v="522" actId="2696"/>
        <pc:sldMkLst>
          <pc:docMk/>
          <pc:sldMk cId="4035844393" sldId="325"/>
        </pc:sldMkLst>
        <pc:spChg chg="del">
          <ac:chgData name="philippe SERAYET" userId="fa28350c3255799b" providerId="LiveId" clId="{708A54EA-B432-4BEC-A0B6-4494CD546041}" dt="2025-04-27T17:23:30.677" v="520"/>
          <ac:spMkLst>
            <pc:docMk/>
            <pc:sldMk cId="4035844393" sldId="325"/>
            <ac:spMk id="34" creationId="{D7CFE75F-6390-4A13-A32B-2AA295CCA277}"/>
          </ac:spMkLst>
        </pc:spChg>
        <pc:grpChg chg="del">
          <ac:chgData name="philippe SERAYET" userId="fa28350c3255799b" providerId="LiveId" clId="{708A54EA-B432-4BEC-A0B6-4494CD546041}" dt="2025-04-27T17:23:30.677" v="520"/>
          <ac:grpSpMkLst>
            <pc:docMk/>
            <pc:sldMk cId="4035844393" sldId="325"/>
            <ac:grpSpMk id="35" creationId="{B7BAEF06-AB74-442C-8C30-B88233FD836C}"/>
          </ac:grpSpMkLst>
        </pc:grpChg>
        <pc:grpChg chg="del">
          <ac:chgData name="philippe SERAYET" userId="fa28350c3255799b" providerId="LiveId" clId="{708A54EA-B432-4BEC-A0B6-4494CD546041}" dt="2025-04-27T17:23:30.677" v="520"/>
          <ac:grpSpMkLst>
            <pc:docMk/>
            <pc:sldMk cId="4035844393" sldId="325"/>
            <ac:grpSpMk id="38" creationId="{C9829185-6353-4E3C-B082-AA7F5193916F}"/>
          </ac:grpSpMkLst>
        </pc:grpChg>
      </pc:sldChg>
      <pc:sldChg chg="delSp add del setBg delDesignElem">
        <pc:chgData name="philippe SERAYET" userId="fa28350c3255799b" providerId="LiveId" clId="{708A54EA-B432-4BEC-A0B6-4494CD546041}" dt="2025-04-27T17:24:56.283" v="524" actId="47"/>
        <pc:sldMkLst>
          <pc:docMk/>
          <pc:sldMk cId="3856614120" sldId="326"/>
        </pc:sldMkLst>
        <pc:spChg chg="del">
          <ac:chgData name="philippe SERAYET" userId="fa28350c3255799b" providerId="LiveId" clId="{708A54EA-B432-4BEC-A0B6-4494CD546041}" dt="2025-04-27T17:23:30.677" v="520"/>
          <ac:spMkLst>
            <pc:docMk/>
            <pc:sldMk cId="3856614120" sldId="326"/>
            <ac:spMk id="24" creationId="{D7A453D2-15D8-4403-815F-291FA16340D9}"/>
          </ac:spMkLst>
        </pc:spChg>
        <pc:spChg chg="del">
          <ac:chgData name="philippe SERAYET" userId="fa28350c3255799b" providerId="LiveId" clId="{708A54EA-B432-4BEC-A0B6-4494CD546041}" dt="2025-04-27T17:23:30.677" v="520"/>
          <ac:spMkLst>
            <pc:docMk/>
            <pc:sldMk cId="3856614120" sldId="326"/>
            <ac:spMk id="30" creationId="{8161EA6B-09CA-445B-AB0D-8DF76FA92DEF}"/>
          </ac:spMkLst>
        </pc:spChg>
        <pc:spChg chg="del">
          <ac:chgData name="philippe SERAYET" userId="fa28350c3255799b" providerId="LiveId" clId="{708A54EA-B432-4BEC-A0B6-4494CD546041}" dt="2025-04-27T17:23:30.677" v="520"/>
          <ac:spMkLst>
            <pc:docMk/>
            <pc:sldMk cId="3856614120" sldId="326"/>
            <ac:spMk id="31" creationId="{B8114C98-A349-4111-A123-E8EAB86ABE30}"/>
          </ac:spMkLst>
        </pc:spChg>
        <pc:spChg chg="del">
          <ac:chgData name="philippe SERAYET" userId="fa28350c3255799b" providerId="LiveId" clId="{708A54EA-B432-4BEC-A0B6-4494CD546041}" dt="2025-04-27T17:23:30.677" v="520"/>
          <ac:spMkLst>
            <pc:docMk/>
            <pc:sldMk cId="3856614120" sldId="326"/>
            <ac:spMk id="39" creationId="{E2D3D3F2-ABBB-4453-B1C5-1BEBF7E4DD56}"/>
          </ac:spMkLst>
        </pc:spChg>
        <pc:grpChg chg="del">
          <ac:chgData name="philippe SERAYET" userId="fa28350c3255799b" providerId="LiveId" clId="{708A54EA-B432-4BEC-A0B6-4494CD546041}" dt="2025-04-27T17:23:30.677" v="520"/>
          <ac:grpSpMkLst>
            <pc:docMk/>
            <pc:sldMk cId="3856614120" sldId="326"/>
            <ac:grpSpMk id="25" creationId="{975C268C-D419-4123-9FAD-0E2B7F9EE795}"/>
          </ac:grpSpMkLst>
        </pc:grpChg>
        <pc:grpChg chg="del">
          <ac:chgData name="philippe SERAYET" userId="fa28350c3255799b" providerId="LiveId" clId="{708A54EA-B432-4BEC-A0B6-4494CD546041}" dt="2025-04-27T17:23:30.677" v="520"/>
          <ac:grpSpMkLst>
            <pc:docMk/>
            <pc:sldMk cId="3856614120" sldId="326"/>
            <ac:grpSpMk id="32" creationId="{7F85096F-E650-46D6-834C-4054E377021E}"/>
          </ac:grpSpMkLst>
        </pc:grpChg>
        <pc:grpChg chg="del">
          <ac:chgData name="philippe SERAYET" userId="fa28350c3255799b" providerId="LiveId" clId="{708A54EA-B432-4BEC-A0B6-4494CD546041}" dt="2025-04-27T17:23:30.677" v="520"/>
          <ac:grpSpMkLst>
            <pc:docMk/>
            <pc:sldMk cId="3856614120" sldId="326"/>
            <ac:grpSpMk id="33" creationId="{670FB431-AE18-414D-92F4-1D12D1991152}"/>
          </ac:grpSpMkLst>
        </pc:grpChg>
        <pc:grpChg chg="del">
          <ac:chgData name="philippe SERAYET" userId="fa28350c3255799b" providerId="LiveId" clId="{708A54EA-B432-4BEC-A0B6-4494CD546041}" dt="2025-04-27T17:23:30.677" v="520"/>
          <ac:grpSpMkLst>
            <pc:docMk/>
            <pc:sldMk cId="3856614120" sldId="326"/>
            <ac:grpSpMk id="41" creationId="{8214E4A5-A0D2-42C4-8D14-D2A7E495F041}"/>
          </ac:grpSpMkLst>
        </pc:grpChg>
      </pc:sldChg>
      <pc:sldChg chg="add">
        <pc:chgData name="philippe SERAYET" userId="fa28350c3255799b" providerId="LiveId" clId="{708A54EA-B432-4BEC-A0B6-4494CD546041}" dt="2025-04-27T17:01:27.225" v="312"/>
        <pc:sldMkLst>
          <pc:docMk/>
          <pc:sldMk cId="1771427844" sldId="328"/>
        </pc:sldMkLst>
      </pc:sldChg>
      <pc:sldChg chg="add">
        <pc:chgData name="philippe SERAYET" userId="fa28350c3255799b" providerId="LiveId" clId="{708A54EA-B432-4BEC-A0B6-4494CD546041}" dt="2025-04-27T17:01:27.225" v="312"/>
        <pc:sldMkLst>
          <pc:docMk/>
          <pc:sldMk cId="2494696261" sldId="329"/>
        </pc:sldMkLst>
      </pc:sldChg>
      <pc:sldChg chg="add">
        <pc:chgData name="philippe SERAYET" userId="fa28350c3255799b" providerId="LiveId" clId="{708A54EA-B432-4BEC-A0B6-4494CD546041}" dt="2025-04-27T17:01:27.225" v="312"/>
        <pc:sldMkLst>
          <pc:docMk/>
          <pc:sldMk cId="2002973659" sldId="330"/>
        </pc:sldMkLst>
      </pc:sldChg>
      <pc:sldChg chg="add">
        <pc:chgData name="philippe SERAYET" userId="fa28350c3255799b" providerId="LiveId" clId="{708A54EA-B432-4BEC-A0B6-4494CD546041}" dt="2025-04-27T17:01:27.225" v="312"/>
        <pc:sldMkLst>
          <pc:docMk/>
          <pc:sldMk cId="2218483301" sldId="331"/>
        </pc:sldMkLst>
      </pc:sldChg>
      <pc:sldChg chg="add">
        <pc:chgData name="philippe SERAYET" userId="fa28350c3255799b" providerId="LiveId" clId="{708A54EA-B432-4BEC-A0B6-4494CD546041}" dt="2025-04-27T17:01:27.225" v="312"/>
        <pc:sldMkLst>
          <pc:docMk/>
          <pc:sldMk cId="3577747602" sldId="332"/>
        </pc:sldMkLst>
      </pc:sldChg>
      <pc:sldChg chg="add">
        <pc:chgData name="philippe SERAYET" userId="fa28350c3255799b" providerId="LiveId" clId="{708A54EA-B432-4BEC-A0B6-4494CD546041}" dt="2025-04-27T17:01:27.225" v="312"/>
        <pc:sldMkLst>
          <pc:docMk/>
          <pc:sldMk cId="2997630754" sldId="333"/>
        </pc:sldMkLst>
      </pc:sldChg>
      <pc:sldChg chg="add">
        <pc:chgData name="philippe SERAYET" userId="fa28350c3255799b" providerId="LiveId" clId="{708A54EA-B432-4BEC-A0B6-4494CD546041}" dt="2025-04-27T17:01:27.225" v="312"/>
        <pc:sldMkLst>
          <pc:docMk/>
          <pc:sldMk cId="765599556" sldId="334"/>
        </pc:sldMkLst>
      </pc:sldChg>
      <pc:sldChg chg="add">
        <pc:chgData name="philippe SERAYET" userId="fa28350c3255799b" providerId="LiveId" clId="{708A54EA-B432-4BEC-A0B6-4494CD546041}" dt="2025-04-27T17:01:27.225" v="312"/>
        <pc:sldMkLst>
          <pc:docMk/>
          <pc:sldMk cId="2000573198" sldId="335"/>
        </pc:sldMkLst>
      </pc:sldChg>
      <pc:sldChg chg="add">
        <pc:chgData name="philippe SERAYET" userId="fa28350c3255799b" providerId="LiveId" clId="{708A54EA-B432-4BEC-A0B6-4494CD546041}" dt="2025-04-27T17:01:27.225" v="312"/>
        <pc:sldMkLst>
          <pc:docMk/>
          <pc:sldMk cId="949889399" sldId="352"/>
        </pc:sldMkLst>
      </pc:sldChg>
      <pc:sldChg chg="modSp add mod">
        <pc:chgData name="philippe SERAYET" userId="fa28350c3255799b" providerId="LiveId" clId="{708A54EA-B432-4BEC-A0B6-4494CD546041}" dt="2025-04-27T16:57:24.835" v="311" actId="20577"/>
        <pc:sldMkLst>
          <pc:docMk/>
          <pc:sldMk cId="3309042480" sldId="353"/>
        </pc:sldMkLst>
        <pc:spChg chg="mod">
          <ac:chgData name="philippe SERAYET" userId="fa28350c3255799b" providerId="LiveId" clId="{708A54EA-B432-4BEC-A0B6-4494CD546041}" dt="2025-04-27T16:52:16.095" v="37" actId="20577"/>
          <ac:spMkLst>
            <pc:docMk/>
            <pc:sldMk cId="3309042480" sldId="353"/>
            <ac:spMk id="2" creationId="{00000000-0000-0000-0000-000000000000}"/>
          </ac:spMkLst>
        </pc:spChg>
        <pc:spChg chg="mod">
          <ac:chgData name="philippe SERAYET" userId="fa28350c3255799b" providerId="LiveId" clId="{708A54EA-B432-4BEC-A0B6-4494CD546041}" dt="2025-04-27T16:57:24.835" v="311" actId="20577"/>
          <ac:spMkLst>
            <pc:docMk/>
            <pc:sldMk cId="3309042480" sldId="353"/>
            <ac:spMk id="3" creationId="{00000000-0000-0000-0000-000000000000}"/>
          </ac:spMkLst>
        </pc:spChg>
      </pc:sldChg>
      <pc:sldChg chg="add">
        <pc:chgData name="philippe SERAYET" userId="fa28350c3255799b" providerId="LiveId" clId="{708A54EA-B432-4BEC-A0B6-4494CD546041}" dt="2025-04-27T17:01:27.225" v="312"/>
        <pc:sldMkLst>
          <pc:docMk/>
          <pc:sldMk cId="531492780" sldId="355"/>
        </pc:sldMkLst>
      </pc:sldChg>
      <pc:sldChg chg="add">
        <pc:chgData name="philippe SERAYET" userId="fa28350c3255799b" providerId="LiveId" clId="{708A54EA-B432-4BEC-A0B6-4494CD546041}" dt="2025-04-27T17:01:27.225" v="312"/>
        <pc:sldMkLst>
          <pc:docMk/>
          <pc:sldMk cId="2864395634" sldId="374"/>
        </pc:sldMkLst>
      </pc:sldChg>
      <pc:sldChg chg="modSp new mod">
        <pc:chgData name="philippe SERAYET" userId="fa28350c3255799b" providerId="LiveId" clId="{708A54EA-B432-4BEC-A0B6-4494CD546041}" dt="2025-04-27T17:04:24.358" v="511" actId="20577"/>
        <pc:sldMkLst>
          <pc:docMk/>
          <pc:sldMk cId="3552692818" sldId="375"/>
        </pc:sldMkLst>
        <pc:spChg chg="mod">
          <ac:chgData name="philippe SERAYET" userId="fa28350c3255799b" providerId="LiveId" clId="{708A54EA-B432-4BEC-A0B6-4494CD546041}" dt="2025-04-27T17:02:23.811" v="352" actId="20577"/>
          <ac:spMkLst>
            <pc:docMk/>
            <pc:sldMk cId="3552692818" sldId="375"/>
            <ac:spMk id="2" creationId="{4945568D-CCBA-0692-DBEB-EA44D36F8C0F}"/>
          </ac:spMkLst>
        </pc:spChg>
        <pc:spChg chg="mod">
          <ac:chgData name="philippe SERAYET" userId="fa28350c3255799b" providerId="LiveId" clId="{708A54EA-B432-4BEC-A0B6-4494CD546041}" dt="2025-04-27T17:04:24.358" v="511" actId="20577"/>
          <ac:spMkLst>
            <pc:docMk/>
            <pc:sldMk cId="3552692818" sldId="375"/>
            <ac:spMk id="3" creationId="{B6662F07-DF62-D943-7D9C-11BC6FDA3947}"/>
          </ac:spMkLst>
        </pc:spChg>
      </pc:sldChg>
      <pc:sldChg chg="delSp add mod delAnim">
        <pc:chgData name="philippe SERAYET" userId="fa28350c3255799b" providerId="LiveId" clId="{708A54EA-B432-4BEC-A0B6-4494CD546041}" dt="2025-04-27T17:20:43.363" v="515" actId="21"/>
        <pc:sldMkLst>
          <pc:docMk/>
          <pc:sldMk cId="145844320" sldId="1536"/>
        </pc:sldMkLst>
        <pc:picChg chg="del">
          <ac:chgData name="philippe SERAYET" userId="fa28350c3255799b" providerId="LiveId" clId="{708A54EA-B432-4BEC-A0B6-4494CD546041}" dt="2025-04-27T17:20:43.363" v="515" actId="21"/>
          <ac:picMkLst>
            <pc:docMk/>
            <pc:sldMk cId="145844320" sldId="1536"/>
            <ac:picMk id="14" creationId="{32F354C1-E07B-CB32-0BF3-3AC0A9AF54F7}"/>
          </ac:picMkLst>
        </pc:picChg>
      </pc:sldChg>
      <pc:sldChg chg="addSp delSp modSp add mod">
        <pc:chgData name="philippe SERAYET" userId="fa28350c3255799b" providerId="LiveId" clId="{708A54EA-B432-4BEC-A0B6-4494CD546041}" dt="2025-04-27T17:30:49.636" v="802" actId="20577"/>
        <pc:sldMkLst>
          <pc:docMk/>
          <pc:sldMk cId="4189910729" sldId="1537"/>
        </pc:sldMkLst>
        <pc:spChg chg="add mod">
          <ac:chgData name="philippe SERAYET" userId="fa28350c3255799b" providerId="LiveId" clId="{708A54EA-B432-4BEC-A0B6-4494CD546041}" dt="2025-04-27T17:30:49.636" v="802" actId="20577"/>
          <ac:spMkLst>
            <pc:docMk/>
            <pc:sldMk cId="4189910729" sldId="1537"/>
            <ac:spMk id="4" creationId="{06EE132E-5D54-F975-D62A-0E606D173A54}"/>
          </ac:spMkLst>
        </pc:spChg>
        <pc:picChg chg="del">
          <ac:chgData name="philippe SERAYET" userId="fa28350c3255799b" providerId="LiveId" clId="{708A54EA-B432-4BEC-A0B6-4494CD546041}" dt="2025-04-27T17:26:46.648" v="528" actId="21"/>
          <ac:picMkLst>
            <pc:docMk/>
            <pc:sldMk cId="4189910729" sldId="1537"/>
            <ac:picMk id="9" creationId="{482C4251-24D6-95A9-2ED5-EF7C9231622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497A8-38C3-294F-B23B-2C575EE080A4}"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fr-FR"/>
        </a:p>
      </dgm:t>
    </dgm:pt>
    <dgm:pt modelId="{E54A31B2-87C3-F449-B850-72B416EB89BF}">
      <dgm:prSet/>
      <dgm:spPr/>
      <dgm:t>
        <a:bodyPr/>
        <a:lstStyle/>
        <a:p>
          <a:r>
            <a:rPr lang="fr-FR" b="1" dirty="0"/>
            <a:t>Cystite aiguë simple</a:t>
          </a:r>
          <a:endParaRPr lang="fr-FR" dirty="0"/>
        </a:p>
      </dgm:t>
    </dgm:pt>
    <dgm:pt modelId="{8E2BF0E0-C3DD-FB48-A649-CC7B7968AFB8}" type="parTrans" cxnId="{D5A22A1A-9EE1-2444-A5B2-B2033D12D8C9}">
      <dgm:prSet/>
      <dgm:spPr/>
      <dgm:t>
        <a:bodyPr/>
        <a:lstStyle/>
        <a:p>
          <a:endParaRPr lang="fr-FR"/>
        </a:p>
      </dgm:t>
    </dgm:pt>
    <dgm:pt modelId="{8683C429-4691-7645-9589-F0CBC27C99B8}" type="sibTrans" cxnId="{D5A22A1A-9EE1-2444-A5B2-B2033D12D8C9}">
      <dgm:prSet/>
      <dgm:spPr/>
      <dgm:t>
        <a:bodyPr/>
        <a:lstStyle/>
        <a:p>
          <a:endParaRPr lang="fr-FR"/>
        </a:p>
      </dgm:t>
    </dgm:pt>
    <dgm:pt modelId="{0D08E5BC-63AC-C740-AF36-86F7C779139B}">
      <dgm:prSet/>
      <dgm:spPr/>
      <dgm:t>
        <a:bodyPr/>
        <a:lstStyle/>
        <a:p>
          <a:r>
            <a:rPr lang="fr-FR" b="1" dirty="0"/>
            <a:t>Modification</a:t>
          </a:r>
          <a:r>
            <a:rPr lang="fr-FR" dirty="0"/>
            <a:t>: Réduction de la durée de traitement par </a:t>
          </a:r>
          <a:r>
            <a:rPr lang="fr-FR" dirty="0" err="1"/>
            <a:t>pivmecillinam</a:t>
          </a:r>
          <a:r>
            <a:rPr lang="fr-FR" dirty="0"/>
            <a:t> à 3 jours.</a:t>
          </a:r>
        </a:p>
      </dgm:t>
    </dgm:pt>
    <dgm:pt modelId="{77CF03AE-22CB-3D46-9B69-8A9CA67CBC4D}" type="parTrans" cxnId="{96FF9704-DC8E-3F48-8201-EE60B8B0DB69}">
      <dgm:prSet/>
      <dgm:spPr/>
      <dgm:t>
        <a:bodyPr/>
        <a:lstStyle/>
        <a:p>
          <a:endParaRPr lang="fr-FR"/>
        </a:p>
      </dgm:t>
    </dgm:pt>
    <dgm:pt modelId="{8F792C1C-3CB3-5547-AAE9-17A775C75501}" type="sibTrans" cxnId="{96FF9704-DC8E-3F48-8201-EE60B8B0DB69}">
      <dgm:prSet/>
      <dgm:spPr/>
      <dgm:t>
        <a:bodyPr/>
        <a:lstStyle/>
        <a:p>
          <a:endParaRPr lang="fr-FR"/>
        </a:p>
      </dgm:t>
    </dgm:pt>
    <dgm:pt modelId="{9F4817E4-A275-A242-82BA-71CA972A27C2}">
      <dgm:prSet/>
      <dgm:spPr/>
      <dgm:t>
        <a:bodyPr/>
        <a:lstStyle/>
        <a:p>
          <a:r>
            <a:rPr lang="fr-FR" b="1" dirty="0"/>
            <a:t>Cystite aiguë à risque de complications</a:t>
          </a:r>
          <a:endParaRPr lang="fr-FR" dirty="0"/>
        </a:p>
      </dgm:t>
    </dgm:pt>
    <dgm:pt modelId="{4E96EA76-AA09-0A45-BAEF-BFC7343FC8D4}" type="parTrans" cxnId="{4CC410CF-4ABD-E544-B118-47FE101C9708}">
      <dgm:prSet/>
      <dgm:spPr/>
      <dgm:t>
        <a:bodyPr/>
        <a:lstStyle/>
        <a:p>
          <a:endParaRPr lang="fr-FR"/>
        </a:p>
      </dgm:t>
    </dgm:pt>
    <dgm:pt modelId="{7F431E75-341B-3349-8245-0C213A64511D}" type="sibTrans" cxnId="{4CC410CF-4ABD-E544-B118-47FE101C9708}">
      <dgm:prSet/>
      <dgm:spPr/>
      <dgm:t>
        <a:bodyPr/>
        <a:lstStyle/>
        <a:p>
          <a:endParaRPr lang="fr-FR"/>
        </a:p>
      </dgm:t>
    </dgm:pt>
    <dgm:pt modelId="{9EA281AE-8B8C-4846-B9D3-1B082DFF6097}">
      <dgm:prSet/>
      <dgm:spPr/>
      <dgm:t>
        <a:bodyPr/>
        <a:lstStyle/>
        <a:p>
          <a:r>
            <a:rPr lang="fr-FR" b="1" dirty="0"/>
            <a:t>Modification</a:t>
          </a:r>
          <a:r>
            <a:rPr lang="fr-FR" dirty="0"/>
            <a:t>: Réalisation systématique d'un ECBU, privilégier le traitement différé.</a:t>
          </a:r>
        </a:p>
      </dgm:t>
    </dgm:pt>
    <dgm:pt modelId="{5A76FA3B-1A25-A749-9735-0E8EA4D13329}" type="parTrans" cxnId="{2338696F-5791-F74C-93B8-184626036286}">
      <dgm:prSet/>
      <dgm:spPr/>
      <dgm:t>
        <a:bodyPr/>
        <a:lstStyle/>
        <a:p>
          <a:endParaRPr lang="fr-FR"/>
        </a:p>
      </dgm:t>
    </dgm:pt>
    <dgm:pt modelId="{9C3D4A3A-069F-124C-8012-19B667F575BA}" type="sibTrans" cxnId="{2338696F-5791-F74C-93B8-184626036286}">
      <dgm:prSet/>
      <dgm:spPr/>
      <dgm:t>
        <a:bodyPr/>
        <a:lstStyle/>
        <a:p>
          <a:endParaRPr lang="fr-FR"/>
        </a:p>
      </dgm:t>
    </dgm:pt>
    <dgm:pt modelId="{B454BEFD-77E8-284D-BA48-02FA35104D51}">
      <dgm:prSet/>
      <dgm:spPr/>
      <dgm:t>
        <a:bodyPr/>
        <a:lstStyle/>
        <a:p>
          <a:r>
            <a:rPr lang="fr-FR" b="1" dirty="0"/>
            <a:t>Modification</a:t>
          </a:r>
          <a:r>
            <a:rPr lang="fr-FR" dirty="0"/>
            <a:t>: Retrait du céfixime et des fluoroquinolones.</a:t>
          </a:r>
        </a:p>
      </dgm:t>
    </dgm:pt>
    <dgm:pt modelId="{09E1B990-4385-8B45-B2BE-1DCDB9454720}" type="parTrans" cxnId="{5DE2DC5F-1574-6940-BB27-3207104DCD7A}">
      <dgm:prSet/>
      <dgm:spPr/>
      <dgm:t>
        <a:bodyPr/>
        <a:lstStyle/>
        <a:p>
          <a:endParaRPr lang="fr-FR"/>
        </a:p>
      </dgm:t>
    </dgm:pt>
    <dgm:pt modelId="{0CA9C34C-8619-644E-A7F6-9F51ADAAD359}" type="sibTrans" cxnId="{5DE2DC5F-1574-6940-BB27-3207104DCD7A}">
      <dgm:prSet/>
      <dgm:spPr/>
      <dgm:t>
        <a:bodyPr/>
        <a:lstStyle/>
        <a:p>
          <a:endParaRPr lang="fr-FR"/>
        </a:p>
      </dgm:t>
    </dgm:pt>
    <dgm:pt modelId="{391568CC-CB14-0C4A-A335-C06B324A1CC0}">
      <dgm:prSet/>
      <dgm:spPr/>
      <dgm:t>
        <a:bodyPr/>
        <a:lstStyle/>
        <a:p>
          <a:r>
            <a:rPr lang="fr-FR" b="1" dirty="0"/>
            <a:t>Modification</a:t>
          </a:r>
          <a:r>
            <a:rPr lang="fr-FR" dirty="0"/>
            <a:t>: Introduction de la fosfomycine en deuxième intention (3g à J1, J3, J5).</a:t>
          </a:r>
        </a:p>
      </dgm:t>
    </dgm:pt>
    <dgm:pt modelId="{24FF7288-D542-7344-9D8E-5A75526FFDB5}" type="parTrans" cxnId="{88CA10D8-33A5-2147-943C-57B558A19945}">
      <dgm:prSet/>
      <dgm:spPr/>
      <dgm:t>
        <a:bodyPr/>
        <a:lstStyle/>
        <a:p>
          <a:endParaRPr lang="fr-FR"/>
        </a:p>
      </dgm:t>
    </dgm:pt>
    <dgm:pt modelId="{7F34999A-3A4C-FD47-B5A7-90C539799839}" type="sibTrans" cxnId="{88CA10D8-33A5-2147-943C-57B558A19945}">
      <dgm:prSet/>
      <dgm:spPr/>
      <dgm:t>
        <a:bodyPr/>
        <a:lstStyle/>
        <a:p>
          <a:endParaRPr lang="fr-FR"/>
        </a:p>
      </dgm:t>
    </dgm:pt>
    <dgm:pt modelId="{A691CC64-E113-D446-8501-4894E66864F4}">
      <dgm:prSet/>
      <dgm:spPr/>
      <dgm:t>
        <a:bodyPr/>
        <a:lstStyle/>
        <a:p>
          <a:r>
            <a:rPr lang="fr-FR" b="1" dirty="0"/>
            <a:t>Cystite aiguë récidivante</a:t>
          </a:r>
          <a:endParaRPr lang="fr-FR" dirty="0"/>
        </a:p>
      </dgm:t>
    </dgm:pt>
    <dgm:pt modelId="{ECA4E5A0-C589-3746-9BD8-D45CAC4CD335}" type="parTrans" cxnId="{1B795DBA-7806-1C4F-8034-174962D77A84}">
      <dgm:prSet/>
      <dgm:spPr/>
      <dgm:t>
        <a:bodyPr/>
        <a:lstStyle/>
        <a:p>
          <a:endParaRPr lang="fr-FR"/>
        </a:p>
      </dgm:t>
    </dgm:pt>
    <dgm:pt modelId="{94DD4C3E-7290-C14F-9779-D4AF5485F8D4}" type="sibTrans" cxnId="{1B795DBA-7806-1C4F-8034-174962D77A84}">
      <dgm:prSet/>
      <dgm:spPr/>
      <dgm:t>
        <a:bodyPr/>
        <a:lstStyle/>
        <a:p>
          <a:endParaRPr lang="fr-FR"/>
        </a:p>
      </dgm:t>
    </dgm:pt>
    <dgm:pt modelId="{CA90A418-D025-6242-8525-4C1D0CDB5DC4}">
      <dgm:prSet/>
      <dgm:spPr/>
      <dgm:t>
        <a:bodyPr/>
        <a:lstStyle/>
        <a:p>
          <a:pPr>
            <a:buFont typeface="Arial" panose="020B0604020202020204" pitchFamily="34" charset="0"/>
            <a:buChar char="•"/>
          </a:pPr>
          <a:r>
            <a:rPr lang="fr-FR" b="1" dirty="0"/>
            <a:t>Modification</a:t>
          </a:r>
          <a:r>
            <a:rPr lang="fr-FR" dirty="0"/>
            <a:t>: Antibioprophylaxie uniquement pour les patientes avec au moins une cystite par mois.</a:t>
          </a:r>
        </a:p>
      </dgm:t>
    </dgm:pt>
    <dgm:pt modelId="{5DB2061F-FE60-1440-8742-ED553FFFE0B9}" type="parTrans" cxnId="{F6F6E7ED-84CF-554F-A7CF-3A3C7F838685}">
      <dgm:prSet/>
      <dgm:spPr/>
      <dgm:t>
        <a:bodyPr/>
        <a:lstStyle/>
        <a:p>
          <a:endParaRPr lang="fr-FR"/>
        </a:p>
      </dgm:t>
    </dgm:pt>
    <dgm:pt modelId="{557818E8-DBDC-0946-AC24-09D7775BC3FF}" type="sibTrans" cxnId="{F6F6E7ED-84CF-554F-A7CF-3A3C7F838685}">
      <dgm:prSet/>
      <dgm:spPr/>
      <dgm:t>
        <a:bodyPr/>
        <a:lstStyle/>
        <a:p>
          <a:endParaRPr lang="fr-FR"/>
        </a:p>
      </dgm:t>
    </dgm:pt>
    <dgm:pt modelId="{C09C8A71-D0F9-8646-A88D-D2AFAE1D1A6A}" type="pres">
      <dgm:prSet presAssocID="{3EA497A8-38C3-294F-B23B-2C575EE080A4}" presName="linear" presStyleCnt="0">
        <dgm:presLayoutVars>
          <dgm:animLvl val="lvl"/>
          <dgm:resizeHandles val="exact"/>
        </dgm:presLayoutVars>
      </dgm:prSet>
      <dgm:spPr/>
      <dgm:t>
        <a:bodyPr/>
        <a:lstStyle/>
        <a:p>
          <a:endParaRPr lang="fr-FR"/>
        </a:p>
      </dgm:t>
    </dgm:pt>
    <dgm:pt modelId="{0EEF0BB9-E9E0-2042-BEFE-CCDA4BC60BF4}" type="pres">
      <dgm:prSet presAssocID="{E54A31B2-87C3-F449-B850-72B416EB89BF}" presName="parentText" presStyleLbl="node1" presStyleIdx="0" presStyleCnt="3">
        <dgm:presLayoutVars>
          <dgm:chMax val="0"/>
          <dgm:bulletEnabled val="1"/>
        </dgm:presLayoutVars>
      </dgm:prSet>
      <dgm:spPr/>
      <dgm:t>
        <a:bodyPr/>
        <a:lstStyle/>
        <a:p>
          <a:endParaRPr lang="fr-FR"/>
        </a:p>
      </dgm:t>
    </dgm:pt>
    <dgm:pt modelId="{5223C104-2AA3-0F4F-86B7-A636696A791E}" type="pres">
      <dgm:prSet presAssocID="{E54A31B2-87C3-F449-B850-72B416EB89BF}" presName="childText" presStyleLbl="revTx" presStyleIdx="0" presStyleCnt="3">
        <dgm:presLayoutVars>
          <dgm:bulletEnabled val="1"/>
        </dgm:presLayoutVars>
      </dgm:prSet>
      <dgm:spPr/>
      <dgm:t>
        <a:bodyPr/>
        <a:lstStyle/>
        <a:p>
          <a:endParaRPr lang="fr-FR"/>
        </a:p>
      </dgm:t>
    </dgm:pt>
    <dgm:pt modelId="{ACE57A9F-2EAA-6242-8338-83D1FD3EF245}" type="pres">
      <dgm:prSet presAssocID="{9F4817E4-A275-A242-82BA-71CA972A27C2}" presName="parentText" presStyleLbl="node1" presStyleIdx="1" presStyleCnt="3">
        <dgm:presLayoutVars>
          <dgm:chMax val="0"/>
          <dgm:bulletEnabled val="1"/>
        </dgm:presLayoutVars>
      </dgm:prSet>
      <dgm:spPr/>
      <dgm:t>
        <a:bodyPr/>
        <a:lstStyle/>
        <a:p>
          <a:endParaRPr lang="fr-FR"/>
        </a:p>
      </dgm:t>
    </dgm:pt>
    <dgm:pt modelId="{B7B3417D-EE52-6C47-B02E-D4881112DF74}" type="pres">
      <dgm:prSet presAssocID="{9F4817E4-A275-A242-82BA-71CA972A27C2}" presName="childText" presStyleLbl="revTx" presStyleIdx="1" presStyleCnt="3">
        <dgm:presLayoutVars>
          <dgm:bulletEnabled val="1"/>
        </dgm:presLayoutVars>
      </dgm:prSet>
      <dgm:spPr/>
      <dgm:t>
        <a:bodyPr/>
        <a:lstStyle/>
        <a:p>
          <a:endParaRPr lang="fr-FR"/>
        </a:p>
      </dgm:t>
    </dgm:pt>
    <dgm:pt modelId="{3A94104A-8525-1E47-900E-23FB645AB4BE}" type="pres">
      <dgm:prSet presAssocID="{A691CC64-E113-D446-8501-4894E66864F4}" presName="parentText" presStyleLbl="node1" presStyleIdx="2" presStyleCnt="3">
        <dgm:presLayoutVars>
          <dgm:chMax val="0"/>
          <dgm:bulletEnabled val="1"/>
        </dgm:presLayoutVars>
      </dgm:prSet>
      <dgm:spPr/>
      <dgm:t>
        <a:bodyPr/>
        <a:lstStyle/>
        <a:p>
          <a:endParaRPr lang="fr-FR"/>
        </a:p>
      </dgm:t>
    </dgm:pt>
    <dgm:pt modelId="{3F4E8C3F-7E28-684A-B2E5-D186D3F90846}" type="pres">
      <dgm:prSet presAssocID="{A691CC64-E113-D446-8501-4894E66864F4}" presName="childText" presStyleLbl="revTx" presStyleIdx="2" presStyleCnt="3">
        <dgm:presLayoutVars>
          <dgm:bulletEnabled val="1"/>
        </dgm:presLayoutVars>
      </dgm:prSet>
      <dgm:spPr/>
      <dgm:t>
        <a:bodyPr/>
        <a:lstStyle/>
        <a:p>
          <a:endParaRPr lang="fr-FR"/>
        </a:p>
      </dgm:t>
    </dgm:pt>
  </dgm:ptLst>
  <dgm:cxnLst>
    <dgm:cxn modelId="{D5A22A1A-9EE1-2444-A5B2-B2033D12D8C9}" srcId="{3EA497A8-38C3-294F-B23B-2C575EE080A4}" destId="{E54A31B2-87C3-F449-B850-72B416EB89BF}" srcOrd="0" destOrd="0" parTransId="{8E2BF0E0-C3DD-FB48-A649-CC7B7968AFB8}" sibTransId="{8683C429-4691-7645-9589-F0CBC27C99B8}"/>
    <dgm:cxn modelId="{48BE04AD-9D98-6C4C-9537-99E315651E6F}" type="presOf" srcId="{391568CC-CB14-0C4A-A335-C06B324A1CC0}" destId="{B7B3417D-EE52-6C47-B02E-D4881112DF74}" srcOrd="0" destOrd="2" presId="urn:microsoft.com/office/officeart/2005/8/layout/vList2"/>
    <dgm:cxn modelId="{4CC410CF-4ABD-E544-B118-47FE101C9708}" srcId="{3EA497A8-38C3-294F-B23B-2C575EE080A4}" destId="{9F4817E4-A275-A242-82BA-71CA972A27C2}" srcOrd="1" destOrd="0" parTransId="{4E96EA76-AA09-0A45-BAEF-BFC7343FC8D4}" sibTransId="{7F431E75-341B-3349-8245-0C213A64511D}"/>
    <dgm:cxn modelId="{1B795DBA-7806-1C4F-8034-174962D77A84}" srcId="{3EA497A8-38C3-294F-B23B-2C575EE080A4}" destId="{A691CC64-E113-D446-8501-4894E66864F4}" srcOrd="2" destOrd="0" parTransId="{ECA4E5A0-C589-3746-9BD8-D45CAC4CD335}" sibTransId="{94DD4C3E-7290-C14F-9779-D4AF5485F8D4}"/>
    <dgm:cxn modelId="{2338696F-5791-F74C-93B8-184626036286}" srcId="{9F4817E4-A275-A242-82BA-71CA972A27C2}" destId="{9EA281AE-8B8C-4846-B9D3-1B082DFF6097}" srcOrd="0" destOrd="0" parTransId="{5A76FA3B-1A25-A749-9735-0E8EA4D13329}" sibTransId="{9C3D4A3A-069F-124C-8012-19B667F575BA}"/>
    <dgm:cxn modelId="{3721AC9C-8956-8C4C-955E-D9E91A00C152}" type="presOf" srcId="{E54A31B2-87C3-F449-B850-72B416EB89BF}" destId="{0EEF0BB9-E9E0-2042-BEFE-CCDA4BC60BF4}" srcOrd="0" destOrd="0" presId="urn:microsoft.com/office/officeart/2005/8/layout/vList2"/>
    <dgm:cxn modelId="{7A0DFBC8-1788-124B-BD89-6F15156C11CD}" type="presOf" srcId="{3EA497A8-38C3-294F-B23B-2C575EE080A4}" destId="{C09C8A71-D0F9-8646-A88D-D2AFAE1D1A6A}" srcOrd="0" destOrd="0" presId="urn:microsoft.com/office/officeart/2005/8/layout/vList2"/>
    <dgm:cxn modelId="{38F63BCE-155B-5745-AFC6-08E090DDFE56}" type="presOf" srcId="{CA90A418-D025-6242-8525-4C1D0CDB5DC4}" destId="{3F4E8C3F-7E28-684A-B2E5-D186D3F90846}" srcOrd="0" destOrd="0" presId="urn:microsoft.com/office/officeart/2005/8/layout/vList2"/>
    <dgm:cxn modelId="{7D20DC5C-E6EE-064C-842A-0AD52C067EE4}" type="presOf" srcId="{B454BEFD-77E8-284D-BA48-02FA35104D51}" destId="{B7B3417D-EE52-6C47-B02E-D4881112DF74}" srcOrd="0" destOrd="1" presId="urn:microsoft.com/office/officeart/2005/8/layout/vList2"/>
    <dgm:cxn modelId="{CA02F5E9-85A2-8449-B44D-25CFE0B0EA1B}" type="presOf" srcId="{9EA281AE-8B8C-4846-B9D3-1B082DFF6097}" destId="{B7B3417D-EE52-6C47-B02E-D4881112DF74}" srcOrd="0" destOrd="0" presId="urn:microsoft.com/office/officeart/2005/8/layout/vList2"/>
    <dgm:cxn modelId="{5DE2DC5F-1574-6940-BB27-3207104DCD7A}" srcId="{9F4817E4-A275-A242-82BA-71CA972A27C2}" destId="{B454BEFD-77E8-284D-BA48-02FA35104D51}" srcOrd="1" destOrd="0" parTransId="{09E1B990-4385-8B45-B2BE-1DCDB9454720}" sibTransId="{0CA9C34C-8619-644E-A7F6-9F51ADAAD359}"/>
    <dgm:cxn modelId="{BA8D69B1-DEBE-7E4E-BFD6-368FF514D260}" type="presOf" srcId="{0D08E5BC-63AC-C740-AF36-86F7C779139B}" destId="{5223C104-2AA3-0F4F-86B7-A636696A791E}" srcOrd="0" destOrd="0" presId="urn:microsoft.com/office/officeart/2005/8/layout/vList2"/>
    <dgm:cxn modelId="{88CA10D8-33A5-2147-943C-57B558A19945}" srcId="{9F4817E4-A275-A242-82BA-71CA972A27C2}" destId="{391568CC-CB14-0C4A-A335-C06B324A1CC0}" srcOrd="2" destOrd="0" parTransId="{24FF7288-D542-7344-9D8E-5A75526FFDB5}" sibTransId="{7F34999A-3A4C-FD47-B5A7-90C539799839}"/>
    <dgm:cxn modelId="{8D90C44F-15BD-7B41-9392-9F98362DC925}" type="presOf" srcId="{A691CC64-E113-D446-8501-4894E66864F4}" destId="{3A94104A-8525-1E47-900E-23FB645AB4BE}" srcOrd="0" destOrd="0" presId="urn:microsoft.com/office/officeart/2005/8/layout/vList2"/>
    <dgm:cxn modelId="{96FF9704-DC8E-3F48-8201-EE60B8B0DB69}" srcId="{E54A31B2-87C3-F449-B850-72B416EB89BF}" destId="{0D08E5BC-63AC-C740-AF36-86F7C779139B}" srcOrd="0" destOrd="0" parTransId="{77CF03AE-22CB-3D46-9B69-8A9CA67CBC4D}" sibTransId="{8F792C1C-3CB3-5547-AAE9-17A775C75501}"/>
    <dgm:cxn modelId="{828DD9AE-DBB4-6645-936A-16FF6C171631}" type="presOf" srcId="{9F4817E4-A275-A242-82BA-71CA972A27C2}" destId="{ACE57A9F-2EAA-6242-8338-83D1FD3EF245}" srcOrd="0" destOrd="0" presId="urn:microsoft.com/office/officeart/2005/8/layout/vList2"/>
    <dgm:cxn modelId="{F6F6E7ED-84CF-554F-A7CF-3A3C7F838685}" srcId="{A691CC64-E113-D446-8501-4894E66864F4}" destId="{CA90A418-D025-6242-8525-4C1D0CDB5DC4}" srcOrd="0" destOrd="0" parTransId="{5DB2061F-FE60-1440-8742-ED553FFFE0B9}" sibTransId="{557818E8-DBDC-0946-AC24-09D7775BC3FF}"/>
    <dgm:cxn modelId="{8C6B6A91-0906-6046-9805-5DE14C1B191E}" type="presParOf" srcId="{C09C8A71-D0F9-8646-A88D-D2AFAE1D1A6A}" destId="{0EEF0BB9-E9E0-2042-BEFE-CCDA4BC60BF4}" srcOrd="0" destOrd="0" presId="urn:microsoft.com/office/officeart/2005/8/layout/vList2"/>
    <dgm:cxn modelId="{C89C3EF3-5357-6C4A-8030-0AD2CB9460BF}" type="presParOf" srcId="{C09C8A71-D0F9-8646-A88D-D2AFAE1D1A6A}" destId="{5223C104-2AA3-0F4F-86B7-A636696A791E}" srcOrd="1" destOrd="0" presId="urn:microsoft.com/office/officeart/2005/8/layout/vList2"/>
    <dgm:cxn modelId="{13727A19-0B5A-3A4D-A17E-F42C4137A2FA}" type="presParOf" srcId="{C09C8A71-D0F9-8646-A88D-D2AFAE1D1A6A}" destId="{ACE57A9F-2EAA-6242-8338-83D1FD3EF245}" srcOrd="2" destOrd="0" presId="urn:microsoft.com/office/officeart/2005/8/layout/vList2"/>
    <dgm:cxn modelId="{EB93553D-5C42-4E40-9381-1B26D1CA0EA6}" type="presParOf" srcId="{C09C8A71-D0F9-8646-A88D-D2AFAE1D1A6A}" destId="{B7B3417D-EE52-6C47-B02E-D4881112DF74}" srcOrd="3" destOrd="0" presId="urn:microsoft.com/office/officeart/2005/8/layout/vList2"/>
    <dgm:cxn modelId="{B7831766-923D-ED47-AA72-840B71DBE15D}" type="presParOf" srcId="{C09C8A71-D0F9-8646-A88D-D2AFAE1D1A6A}" destId="{3A94104A-8525-1E47-900E-23FB645AB4BE}" srcOrd="4" destOrd="0" presId="urn:microsoft.com/office/officeart/2005/8/layout/vList2"/>
    <dgm:cxn modelId="{225C7EF8-2BA1-A342-AE6E-480ABF52FA42}" type="presParOf" srcId="{C09C8A71-D0F9-8646-A88D-D2AFAE1D1A6A}" destId="{3F4E8C3F-7E28-684A-B2E5-D186D3F9084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E10303B-998A-E444-9977-DA0234958C7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fr-FR"/>
        </a:p>
      </dgm:t>
    </dgm:pt>
    <dgm:pt modelId="{36A8BF5D-CD74-6C47-82F8-B9E7526A8400}">
      <dgm:prSet phldrT="[Texte]"/>
      <dgm:spPr>
        <a:solidFill>
          <a:srgbClr val="FF0000"/>
        </a:solidFill>
      </dgm:spPr>
      <dgm:t>
        <a:bodyPr/>
        <a:lstStyle/>
        <a:p>
          <a:r>
            <a:rPr lang="fr-FR" dirty="0"/>
            <a:t>Ne justifient pas l’ATB</a:t>
          </a:r>
        </a:p>
      </dgm:t>
    </dgm:pt>
    <dgm:pt modelId="{B17B79E3-5F00-1D4E-BFEA-D19431510EF5}" type="parTrans" cxnId="{598EDB17-932A-644C-B13C-272708720130}">
      <dgm:prSet/>
      <dgm:spPr/>
      <dgm:t>
        <a:bodyPr/>
        <a:lstStyle/>
        <a:p>
          <a:endParaRPr lang="fr-FR"/>
        </a:p>
      </dgm:t>
    </dgm:pt>
    <dgm:pt modelId="{D2F30372-2859-AE45-A7EF-4F2A603CE804}" type="sibTrans" cxnId="{598EDB17-932A-644C-B13C-272708720130}">
      <dgm:prSet/>
      <dgm:spPr/>
      <dgm:t>
        <a:bodyPr/>
        <a:lstStyle/>
        <a:p>
          <a:endParaRPr lang="fr-FR"/>
        </a:p>
      </dgm:t>
    </dgm:pt>
    <dgm:pt modelId="{896BEA28-C4F3-AF46-AF17-917075BF8A40}">
      <dgm:prSet phldrT="[Texte]"/>
      <dgm:spPr>
        <a:solidFill>
          <a:schemeClr val="bg1">
            <a:lumMod val="85000"/>
          </a:schemeClr>
        </a:solidFill>
      </dgm:spPr>
      <dgm:t>
        <a:bodyPr/>
        <a:lstStyle/>
        <a:p>
          <a:r>
            <a:rPr lang="fr-FR" dirty="0"/>
            <a:t>La seule présence d’une expectoration jaunâtre ou verdâtre</a:t>
          </a:r>
        </a:p>
      </dgm:t>
    </dgm:pt>
    <dgm:pt modelId="{A6153EB6-45E1-0640-80FB-9A4FC41B4C3A}" type="parTrans" cxnId="{1F191AC8-3AC2-C849-BB93-7F5734FFAED0}">
      <dgm:prSet/>
      <dgm:spPr/>
      <dgm:t>
        <a:bodyPr/>
        <a:lstStyle/>
        <a:p>
          <a:endParaRPr lang="fr-FR"/>
        </a:p>
      </dgm:t>
    </dgm:pt>
    <dgm:pt modelId="{0F380CBC-BC05-2F44-92BA-0E25DFA9E675}" type="sibTrans" cxnId="{1F191AC8-3AC2-C849-BB93-7F5734FFAED0}">
      <dgm:prSet/>
      <dgm:spPr/>
      <dgm:t>
        <a:bodyPr/>
        <a:lstStyle/>
        <a:p>
          <a:endParaRPr lang="fr-FR"/>
        </a:p>
      </dgm:t>
    </dgm:pt>
    <dgm:pt modelId="{8AF1A132-465A-7340-8FFB-36B746764EA0}">
      <dgm:prSet phldrT="[Texte]"/>
      <dgm:spPr>
        <a:solidFill>
          <a:schemeClr val="bg1">
            <a:lumMod val="85000"/>
          </a:schemeClr>
        </a:solidFill>
      </dgm:spPr>
      <dgm:t>
        <a:bodyPr/>
        <a:lstStyle/>
        <a:p>
          <a:r>
            <a:rPr lang="fr-FR" dirty="0"/>
            <a:t>Toux persistante</a:t>
          </a:r>
        </a:p>
      </dgm:t>
    </dgm:pt>
    <dgm:pt modelId="{E0286B2F-FB0A-EA4C-9457-F0196C754A9B}" type="parTrans" cxnId="{62B5543C-DF72-394C-A46F-F64807FFD1B7}">
      <dgm:prSet/>
      <dgm:spPr/>
      <dgm:t>
        <a:bodyPr/>
        <a:lstStyle/>
        <a:p>
          <a:endParaRPr lang="fr-FR"/>
        </a:p>
      </dgm:t>
    </dgm:pt>
    <dgm:pt modelId="{E8ECE3FD-2674-5840-A833-59988BB79E2F}" type="sibTrans" cxnId="{62B5543C-DF72-394C-A46F-F64807FFD1B7}">
      <dgm:prSet/>
      <dgm:spPr/>
      <dgm:t>
        <a:bodyPr/>
        <a:lstStyle/>
        <a:p>
          <a:endParaRPr lang="fr-FR"/>
        </a:p>
      </dgm:t>
    </dgm:pt>
    <dgm:pt modelId="{13108600-AEE0-E34C-BAE2-02A0D51F9A78}" type="pres">
      <dgm:prSet presAssocID="{CE10303B-998A-E444-9977-DA0234958C75}" presName="linear" presStyleCnt="0">
        <dgm:presLayoutVars>
          <dgm:animLvl val="lvl"/>
          <dgm:resizeHandles val="exact"/>
        </dgm:presLayoutVars>
      </dgm:prSet>
      <dgm:spPr/>
      <dgm:t>
        <a:bodyPr/>
        <a:lstStyle/>
        <a:p>
          <a:endParaRPr lang="fr-FR"/>
        </a:p>
      </dgm:t>
    </dgm:pt>
    <dgm:pt modelId="{188ED458-AAAB-FE41-A769-5A6E7E9B19AD}" type="pres">
      <dgm:prSet presAssocID="{36A8BF5D-CD74-6C47-82F8-B9E7526A8400}" presName="parentText" presStyleLbl="node1" presStyleIdx="0" presStyleCnt="1" custLinFactNeighborX="1873" custLinFactNeighborY="-6216">
        <dgm:presLayoutVars>
          <dgm:chMax val="0"/>
          <dgm:bulletEnabled val="1"/>
        </dgm:presLayoutVars>
      </dgm:prSet>
      <dgm:spPr/>
      <dgm:t>
        <a:bodyPr/>
        <a:lstStyle/>
        <a:p>
          <a:endParaRPr lang="fr-FR"/>
        </a:p>
      </dgm:t>
    </dgm:pt>
    <dgm:pt modelId="{213BB648-3CFA-DA4C-8C8D-FEF9F5133F40}" type="pres">
      <dgm:prSet presAssocID="{36A8BF5D-CD74-6C47-82F8-B9E7526A8400}" presName="childText" presStyleLbl="revTx" presStyleIdx="0" presStyleCnt="1">
        <dgm:presLayoutVars>
          <dgm:bulletEnabled val="1"/>
        </dgm:presLayoutVars>
      </dgm:prSet>
      <dgm:spPr/>
      <dgm:t>
        <a:bodyPr/>
        <a:lstStyle/>
        <a:p>
          <a:endParaRPr lang="fr-FR"/>
        </a:p>
      </dgm:t>
    </dgm:pt>
  </dgm:ptLst>
  <dgm:cxnLst>
    <dgm:cxn modelId="{1F191AC8-3AC2-C849-BB93-7F5734FFAED0}" srcId="{36A8BF5D-CD74-6C47-82F8-B9E7526A8400}" destId="{896BEA28-C4F3-AF46-AF17-917075BF8A40}" srcOrd="0" destOrd="0" parTransId="{A6153EB6-45E1-0640-80FB-9A4FC41B4C3A}" sibTransId="{0F380CBC-BC05-2F44-92BA-0E25DFA9E675}"/>
    <dgm:cxn modelId="{62B5543C-DF72-394C-A46F-F64807FFD1B7}" srcId="{36A8BF5D-CD74-6C47-82F8-B9E7526A8400}" destId="{8AF1A132-465A-7340-8FFB-36B746764EA0}" srcOrd="1" destOrd="0" parTransId="{E0286B2F-FB0A-EA4C-9457-F0196C754A9B}" sibTransId="{E8ECE3FD-2674-5840-A833-59988BB79E2F}"/>
    <dgm:cxn modelId="{4339E192-3E23-1643-87F5-02377CB8860E}" type="presOf" srcId="{896BEA28-C4F3-AF46-AF17-917075BF8A40}" destId="{213BB648-3CFA-DA4C-8C8D-FEF9F5133F40}" srcOrd="0" destOrd="0" presId="urn:microsoft.com/office/officeart/2005/8/layout/vList2"/>
    <dgm:cxn modelId="{31A36229-DC46-3243-8600-5BDEBD952CB6}" type="presOf" srcId="{CE10303B-998A-E444-9977-DA0234958C75}" destId="{13108600-AEE0-E34C-BAE2-02A0D51F9A78}" srcOrd="0" destOrd="0" presId="urn:microsoft.com/office/officeart/2005/8/layout/vList2"/>
    <dgm:cxn modelId="{E9EAD14C-40BB-C44A-9BFC-C7F6E180525F}" type="presOf" srcId="{8AF1A132-465A-7340-8FFB-36B746764EA0}" destId="{213BB648-3CFA-DA4C-8C8D-FEF9F5133F40}" srcOrd="0" destOrd="1" presId="urn:microsoft.com/office/officeart/2005/8/layout/vList2"/>
    <dgm:cxn modelId="{598EDB17-932A-644C-B13C-272708720130}" srcId="{CE10303B-998A-E444-9977-DA0234958C75}" destId="{36A8BF5D-CD74-6C47-82F8-B9E7526A8400}" srcOrd="0" destOrd="0" parTransId="{B17B79E3-5F00-1D4E-BFEA-D19431510EF5}" sibTransId="{D2F30372-2859-AE45-A7EF-4F2A603CE804}"/>
    <dgm:cxn modelId="{1A0ED3C0-ABC2-B744-BE19-234F82CC38F7}" type="presOf" srcId="{36A8BF5D-CD74-6C47-82F8-B9E7526A8400}" destId="{188ED458-AAAB-FE41-A769-5A6E7E9B19AD}" srcOrd="0" destOrd="0" presId="urn:microsoft.com/office/officeart/2005/8/layout/vList2"/>
    <dgm:cxn modelId="{0FFD1B3E-2E65-5C4C-8AE6-C8E9D34FE672}" type="presParOf" srcId="{13108600-AEE0-E34C-BAE2-02A0D51F9A78}" destId="{188ED458-AAAB-FE41-A769-5A6E7E9B19AD}" srcOrd="0" destOrd="0" presId="urn:microsoft.com/office/officeart/2005/8/layout/vList2"/>
    <dgm:cxn modelId="{C840AE67-54A6-BD41-81B1-8FA109E5F1BA}" type="presParOf" srcId="{13108600-AEE0-E34C-BAE2-02A0D51F9A78}" destId="{213BB648-3CFA-DA4C-8C8D-FEF9F5133F40}" srcOrd="1" destOrd="0" presId="urn:microsoft.com/office/officeart/2005/8/layout/vList2"/>
  </dgm:cxnLst>
  <dgm:bg>
    <a:noFill/>
    <a:effectLst>
      <a:innerShdw blurRad="114300">
        <a:prstClr val="black"/>
      </a:inn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CF9ECFD-6EA9-D74B-87F0-48029D4DD5D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EDFFE1B-52A1-7E4E-A463-F5C0DC15311D}">
      <dgm:prSet/>
      <dgm:spPr/>
      <dgm:t>
        <a:bodyPr/>
        <a:lstStyle/>
        <a:p>
          <a:r>
            <a:rPr lang="fr-FR"/>
            <a:t>Facteurs de risque d’échec thérapeutique ou de complication :  </a:t>
          </a:r>
        </a:p>
      </dgm:t>
    </dgm:pt>
    <dgm:pt modelId="{655432DD-AC50-4A47-A7F5-02329CC99D89}" type="parTrans" cxnId="{18B033DD-078B-0F40-BF38-6F303495516D}">
      <dgm:prSet/>
      <dgm:spPr/>
      <dgm:t>
        <a:bodyPr/>
        <a:lstStyle/>
        <a:p>
          <a:endParaRPr lang="fr-FR"/>
        </a:p>
      </dgm:t>
    </dgm:pt>
    <dgm:pt modelId="{927EE460-A7BA-094E-875D-081677EF1D0C}" type="sibTrans" cxnId="{18B033DD-078B-0F40-BF38-6F303495516D}">
      <dgm:prSet/>
      <dgm:spPr/>
      <dgm:t>
        <a:bodyPr/>
        <a:lstStyle/>
        <a:p>
          <a:endParaRPr lang="fr-FR"/>
        </a:p>
      </dgm:t>
    </dgm:pt>
    <dgm:pt modelId="{9D70016D-93D9-DC4F-8DF4-29A4690A5D04}">
      <dgm:prSet/>
      <dgm:spPr/>
      <dgm:t>
        <a:bodyPr/>
        <a:lstStyle/>
        <a:p>
          <a:r>
            <a:rPr lang="fr-FR" dirty="0"/>
            <a:t>≥ 2 exacerbations par an ou 1 épisode ayant nécessité une hospitalisation </a:t>
          </a:r>
        </a:p>
      </dgm:t>
    </dgm:pt>
    <dgm:pt modelId="{76737B4E-192A-1543-8F54-62C1040FD7D1}" type="parTrans" cxnId="{F695F4B9-02B4-074A-9916-8C71B43BDA7A}">
      <dgm:prSet/>
      <dgm:spPr/>
      <dgm:t>
        <a:bodyPr/>
        <a:lstStyle/>
        <a:p>
          <a:endParaRPr lang="fr-FR"/>
        </a:p>
      </dgm:t>
    </dgm:pt>
    <dgm:pt modelId="{C8282C8B-7559-3046-B115-FAF784E201B5}" type="sibTrans" cxnId="{F695F4B9-02B4-074A-9916-8C71B43BDA7A}">
      <dgm:prSet/>
      <dgm:spPr/>
      <dgm:t>
        <a:bodyPr/>
        <a:lstStyle/>
        <a:p>
          <a:endParaRPr lang="fr-FR"/>
        </a:p>
      </dgm:t>
    </dgm:pt>
    <dgm:pt modelId="{7C03371B-6AFA-CA40-852D-BAF55763785A}">
      <dgm:prSet/>
      <dgm:spPr/>
      <dgm:t>
        <a:bodyPr/>
        <a:lstStyle/>
        <a:p>
          <a:r>
            <a:rPr lang="fr-FR" dirty="0"/>
            <a:t>VEMS &lt; 50% de la valeur prédite </a:t>
          </a:r>
        </a:p>
      </dgm:t>
    </dgm:pt>
    <dgm:pt modelId="{E8AC2B33-B4CE-3243-8FDA-6BDB6468F227}" type="parTrans" cxnId="{A0BB1496-ACE7-1C40-9D0E-8DF7AF39808F}">
      <dgm:prSet/>
      <dgm:spPr/>
      <dgm:t>
        <a:bodyPr/>
        <a:lstStyle/>
        <a:p>
          <a:endParaRPr lang="fr-FR"/>
        </a:p>
      </dgm:t>
    </dgm:pt>
    <dgm:pt modelId="{73903A49-19BF-F246-AED4-026E0BC51A3B}" type="sibTrans" cxnId="{A0BB1496-ACE7-1C40-9D0E-8DF7AF39808F}">
      <dgm:prSet/>
      <dgm:spPr/>
      <dgm:t>
        <a:bodyPr/>
        <a:lstStyle/>
        <a:p>
          <a:endParaRPr lang="fr-FR"/>
        </a:p>
      </dgm:t>
    </dgm:pt>
    <dgm:pt modelId="{0DAABAB7-7FFF-CA48-A8D5-EB4C653D9E94}">
      <dgm:prSet/>
      <dgm:spPr/>
      <dgm:t>
        <a:bodyPr/>
        <a:lstStyle/>
        <a:p>
          <a:r>
            <a:rPr lang="fr-FR" dirty="0"/>
            <a:t>Comorbidité : insuffisance cardiaque, cardiopathie ischémique… </a:t>
          </a:r>
        </a:p>
      </dgm:t>
    </dgm:pt>
    <dgm:pt modelId="{91724B33-C126-A445-A200-FD8C07454A03}" type="parTrans" cxnId="{FF9AC297-A022-4E4D-8DBD-B45D4E48A7C3}">
      <dgm:prSet/>
      <dgm:spPr/>
      <dgm:t>
        <a:bodyPr/>
        <a:lstStyle/>
        <a:p>
          <a:endParaRPr lang="fr-FR"/>
        </a:p>
      </dgm:t>
    </dgm:pt>
    <dgm:pt modelId="{583E89E5-7F6D-1C4E-A10C-8B0A55A4AF10}" type="sibTrans" cxnId="{FF9AC297-A022-4E4D-8DBD-B45D4E48A7C3}">
      <dgm:prSet/>
      <dgm:spPr/>
      <dgm:t>
        <a:bodyPr/>
        <a:lstStyle/>
        <a:p>
          <a:endParaRPr lang="fr-FR"/>
        </a:p>
      </dgm:t>
    </dgm:pt>
    <dgm:pt modelId="{4ADA5E88-7B60-D141-9685-C64ED9977366}">
      <dgm:prSet/>
      <dgm:spPr/>
      <dgm:t>
        <a:bodyPr/>
        <a:lstStyle/>
        <a:p>
          <a:r>
            <a:rPr lang="fr-FR" dirty="0"/>
            <a:t>Cures répétées d’antibiotiques – Absence de réponse clinique au traitement de 1ère intention  </a:t>
          </a:r>
        </a:p>
      </dgm:t>
    </dgm:pt>
    <dgm:pt modelId="{CD5E56E1-8BA7-084A-B7D0-156E37509A43}" type="parTrans" cxnId="{6CA75AD0-18CF-5846-A628-FEF93FDD1D16}">
      <dgm:prSet/>
      <dgm:spPr/>
      <dgm:t>
        <a:bodyPr/>
        <a:lstStyle/>
        <a:p>
          <a:endParaRPr lang="fr-FR"/>
        </a:p>
      </dgm:t>
    </dgm:pt>
    <dgm:pt modelId="{0EBBBC22-40F3-CE41-8FD1-0751F28AD903}" type="sibTrans" cxnId="{6CA75AD0-18CF-5846-A628-FEF93FDD1D16}">
      <dgm:prSet/>
      <dgm:spPr/>
      <dgm:t>
        <a:bodyPr/>
        <a:lstStyle/>
        <a:p>
          <a:endParaRPr lang="fr-FR"/>
        </a:p>
      </dgm:t>
    </dgm:pt>
    <dgm:pt modelId="{3FCB8FD2-E836-E94C-BA09-8941331DF94F}">
      <dgm:prSet/>
      <dgm:spPr/>
      <dgm:t>
        <a:bodyPr/>
        <a:lstStyle/>
        <a:p>
          <a:r>
            <a:rPr lang="fr-FR" dirty="0"/>
            <a:t>Age (&gt; 65 ans) </a:t>
          </a:r>
        </a:p>
      </dgm:t>
    </dgm:pt>
    <dgm:pt modelId="{A3A29971-2273-E14F-B86E-A0B27C67F33C}" type="parTrans" cxnId="{8E37D5F4-DBD4-1140-B53C-BF416B20D3E7}">
      <dgm:prSet/>
      <dgm:spPr/>
      <dgm:t>
        <a:bodyPr/>
        <a:lstStyle/>
        <a:p>
          <a:endParaRPr lang="fr-FR"/>
        </a:p>
      </dgm:t>
    </dgm:pt>
    <dgm:pt modelId="{3C79A1C1-2ECB-8E4A-9621-599FD225FCA4}" type="sibTrans" cxnId="{8E37D5F4-DBD4-1140-B53C-BF416B20D3E7}">
      <dgm:prSet/>
      <dgm:spPr/>
      <dgm:t>
        <a:bodyPr/>
        <a:lstStyle/>
        <a:p>
          <a:endParaRPr lang="fr-FR"/>
        </a:p>
      </dgm:t>
    </dgm:pt>
    <dgm:pt modelId="{5AB0C31E-3A58-A847-BEF4-73C982FEEA6B}">
      <dgm:prSet/>
      <dgm:spPr/>
      <dgm:t>
        <a:bodyPr/>
        <a:lstStyle/>
        <a:p>
          <a:r>
            <a:rPr lang="fr-FR" dirty="0"/>
            <a:t>Désaturation/oxygénothérapie à domicile </a:t>
          </a:r>
        </a:p>
      </dgm:t>
    </dgm:pt>
    <dgm:pt modelId="{F13A05A3-55B2-944B-81B3-CD75AD6BF50D}" type="parTrans" cxnId="{64073280-254C-E142-81DF-2B168027A3B3}">
      <dgm:prSet/>
      <dgm:spPr/>
      <dgm:t>
        <a:bodyPr/>
        <a:lstStyle/>
        <a:p>
          <a:endParaRPr lang="fr-FR"/>
        </a:p>
      </dgm:t>
    </dgm:pt>
    <dgm:pt modelId="{3BC9D830-7763-254D-BB12-51A7CF0F26F4}" type="sibTrans" cxnId="{64073280-254C-E142-81DF-2B168027A3B3}">
      <dgm:prSet/>
      <dgm:spPr/>
      <dgm:t>
        <a:bodyPr/>
        <a:lstStyle/>
        <a:p>
          <a:endParaRPr lang="fr-FR"/>
        </a:p>
      </dgm:t>
    </dgm:pt>
    <dgm:pt modelId="{1CA69C33-7348-4944-A331-5B90E68D0F38}" type="pres">
      <dgm:prSet presAssocID="{0CF9ECFD-6EA9-D74B-87F0-48029D4DD5DF}" presName="linear" presStyleCnt="0">
        <dgm:presLayoutVars>
          <dgm:animLvl val="lvl"/>
          <dgm:resizeHandles val="exact"/>
        </dgm:presLayoutVars>
      </dgm:prSet>
      <dgm:spPr/>
      <dgm:t>
        <a:bodyPr/>
        <a:lstStyle/>
        <a:p>
          <a:endParaRPr lang="fr-FR"/>
        </a:p>
      </dgm:t>
    </dgm:pt>
    <dgm:pt modelId="{E9D148A6-9010-5249-8D84-D79009D4226C}" type="pres">
      <dgm:prSet presAssocID="{3EDFFE1B-52A1-7E4E-A463-F5C0DC15311D}" presName="parentText" presStyleLbl="node1" presStyleIdx="0" presStyleCnt="1">
        <dgm:presLayoutVars>
          <dgm:chMax val="0"/>
          <dgm:bulletEnabled val="1"/>
        </dgm:presLayoutVars>
      </dgm:prSet>
      <dgm:spPr/>
      <dgm:t>
        <a:bodyPr/>
        <a:lstStyle/>
        <a:p>
          <a:endParaRPr lang="fr-FR"/>
        </a:p>
      </dgm:t>
    </dgm:pt>
    <dgm:pt modelId="{F5EC5749-4632-9F4C-B869-A252A75A2ADC}" type="pres">
      <dgm:prSet presAssocID="{3EDFFE1B-52A1-7E4E-A463-F5C0DC15311D}" presName="childText" presStyleLbl="revTx" presStyleIdx="0" presStyleCnt="1">
        <dgm:presLayoutVars>
          <dgm:bulletEnabled val="1"/>
        </dgm:presLayoutVars>
      </dgm:prSet>
      <dgm:spPr/>
      <dgm:t>
        <a:bodyPr/>
        <a:lstStyle/>
        <a:p>
          <a:endParaRPr lang="fr-FR"/>
        </a:p>
      </dgm:t>
    </dgm:pt>
  </dgm:ptLst>
  <dgm:cxnLst>
    <dgm:cxn modelId="{67CC77A1-D6B7-F141-9FC8-03832E874C7E}" type="presOf" srcId="{0CF9ECFD-6EA9-D74B-87F0-48029D4DD5DF}" destId="{1CA69C33-7348-4944-A331-5B90E68D0F38}" srcOrd="0" destOrd="0" presId="urn:microsoft.com/office/officeart/2005/8/layout/vList2"/>
    <dgm:cxn modelId="{9D370438-74A1-DF4B-BB86-2A465327F8BD}" type="presOf" srcId="{0DAABAB7-7FFF-CA48-A8D5-EB4C653D9E94}" destId="{F5EC5749-4632-9F4C-B869-A252A75A2ADC}" srcOrd="0" destOrd="2" presId="urn:microsoft.com/office/officeart/2005/8/layout/vList2"/>
    <dgm:cxn modelId="{F695F4B9-02B4-074A-9916-8C71B43BDA7A}" srcId="{3EDFFE1B-52A1-7E4E-A463-F5C0DC15311D}" destId="{9D70016D-93D9-DC4F-8DF4-29A4690A5D04}" srcOrd="0" destOrd="0" parTransId="{76737B4E-192A-1543-8F54-62C1040FD7D1}" sibTransId="{C8282C8B-7559-3046-B115-FAF784E201B5}"/>
    <dgm:cxn modelId="{6CA75AD0-18CF-5846-A628-FEF93FDD1D16}" srcId="{3EDFFE1B-52A1-7E4E-A463-F5C0DC15311D}" destId="{4ADA5E88-7B60-D141-9685-C64ED9977366}" srcOrd="3" destOrd="0" parTransId="{CD5E56E1-8BA7-084A-B7D0-156E37509A43}" sibTransId="{0EBBBC22-40F3-CE41-8FD1-0751F28AD903}"/>
    <dgm:cxn modelId="{CD4A1CC9-59A9-2444-B946-D0471FBA0ABE}" type="presOf" srcId="{5AB0C31E-3A58-A847-BEF4-73C982FEEA6B}" destId="{F5EC5749-4632-9F4C-B869-A252A75A2ADC}" srcOrd="0" destOrd="5" presId="urn:microsoft.com/office/officeart/2005/8/layout/vList2"/>
    <dgm:cxn modelId="{238995CF-7095-CF4A-88C6-F7442ADBC2EB}" type="presOf" srcId="{4ADA5E88-7B60-D141-9685-C64ED9977366}" destId="{F5EC5749-4632-9F4C-B869-A252A75A2ADC}" srcOrd="0" destOrd="3" presId="urn:microsoft.com/office/officeart/2005/8/layout/vList2"/>
    <dgm:cxn modelId="{A0BB1496-ACE7-1C40-9D0E-8DF7AF39808F}" srcId="{3EDFFE1B-52A1-7E4E-A463-F5C0DC15311D}" destId="{7C03371B-6AFA-CA40-852D-BAF55763785A}" srcOrd="1" destOrd="0" parTransId="{E8AC2B33-B4CE-3243-8FDA-6BDB6468F227}" sibTransId="{73903A49-19BF-F246-AED4-026E0BC51A3B}"/>
    <dgm:cxn modelId="{6B5E688E-BB5A-FB48-A61E-E165B729D8E5}" type="presOf" srcId="{7C03371B-6AFA-CA40-852D-BAF55763785A}" destId="{F5EC5749-4632-9F4C-B869-A252A75A2ADC}" srcOrd="0" destOrd="1" presId="urn:microsoft.com/office/officeart/2005/8/layout/vList2"/>
    <dgm:cxn modelId="{FF9AC297-A022-4E4D-8DBD-B45D4E48A7C3}" srcId="{3EDFFE1B-52A1-7E4E-A463-F5C0DC15311D}" destId="{0DAABAB7-7FFF-CA48-A8D5-EB4C653D9E94}" srcOrd="2" destOrd="0" parTransId="{91724B33-C126-A445-A200-FD8C07454A03}" sibTransId="{583E89E5-7F6D-1C4E-A10C-8B0A55A4AF10}"/>
    <dgm:cxn modelId="{283C76CE-607E-0F4A-A176-ECEB2B1E2C62}" type="presOf" srcId="{3EDFFE1B-52A1-7E4E-A463-F5C0DC15311D}" destId="{E9D148A6-9010-5249-8D84-D79009D4226C}" srcOrd="0" destOrd="0" presId="urn:microsoft.com/office/officeart/2005/8/layout/vList2"/>
    <dgm:cxn modelId="{8E37D5F4-DBD4-1140-B53C-BF416B20D3E7}" srcId="{3EDFFE1B-52A1-7E4E-A463-F5C0DC15311D}" destId="{3FCB8FD2-E836-E94C-BA09-8941331DF94F}" srcOrd="4" destOrd="0" parTransId="{A3A29971-2273-E14F-B86E-A0B27C67F33C}" sibTransId="{3C79A1C1-2ECB-8E4A-9621-599FD225FCA4}"/>
    <dgm:cxn modelId="{32F4D1A6-CA35-4D49-9282-6E7C82FF6268}" type="presOf" srcId="{3FCB8FD2-E836-E94C-BA09-8941331DF94F}" destId="{F5EC5749-4632-9F4C-B869-A252A75A2ADC}" srcOrd="0" destOrd="4" presId="urn:microsoft.com/office/officeart/2005/8/layout/vList2"/>
    <dgm:cxn modelId="{18B033DD-078B-0F40-BF38-6F303495516D}" srcId="{0CF9ECFD-6EA9-D74B-87F0-48029D4DD5DF}" destId="{3EDFFE1B-52A1-7E4E-A463-F5C0DC15311D}" srcOrd="0" destOrd="0" parTransId="{655432DD-AC50-4A47-A7F5-02329CC99D89}" sibTransId="{927EE460-A7BA-094E-875D-081677EF1D0C}"/>
    <dgm:cxn modelId="{64073280-254C-E142-81DF-2B168027A3B3}" srcId="{3EDFFE1B-52A1-7E4E-A463-F5C0DC15311D}" destId="{5AB0C31E-3A58-A847-BEF4-73C982FEEA6B}" srcOrd="5" destOrd="0" parTransId="{F13A05A3-55B2-944B-81B3-CD75AD6BF50D}" sibTransId="{3BC9D830-7763-254D-BB12-51A7CF0F26F4}"/>
    <dgm:cxn modelId="{3A27BBCE-DBB1-1E4D-8642-959BEA7347A2}" type="presOf" srcId="{9D70016D-93D9-DC4F-8DF4-29A4690A5D04}" destId="{F5EC5749-4632-9F4C-B869-A252A75A2ADC}" srcOrd="0" destOrd="0" presId="urn:microsoft.com/office/officeart/2005/8/layout/vList2"/>
    <dgm:cxn modelId="{D41EAED7-B509-3644-A3D1-47F3372DC8BF}" type="presParOf" srcId="{1CA69C33-7348-4944-A331-5B90E68D0F38}" destId="{E9D148A6-9010-5249-8D84-D79009D4226C}" srcOrd="0" destOrd="0" presId="urn:microsoft.com/office/officeart/2005/8/layout/vList2"/>
    <dgm:cxn modelId="{880C8214-756B-EB40-8806-0DD5BF3B4799}" type="presParOf" srcId="{1CA69C33-7348-4944-A331-5B90E68D0F38}" destId="{F5EC5749-4632-9F4C-B869-A252A75A2ADC}"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10303B-998A-E444-9977-DA0234958C7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fr-FR"/>
        </a:p>
      </dgm:t>
    </dgm:pt>
    <dgm:pt modelId="{36A8BF5D-CD74-6C47-82F8-B9E7526A8400}">
      <dgm:prSet phldrT="[Texte]"/>
      <dgm:spPr>
        <a:solidFill>
          <a:srgbClr val="FF0000"/>
        </a:solidFill>
      </dgm:spPr>
      <dgm:t>
        <a:bodyPr/>
        <a:lstStyle/>
        <a:p>
          <a:r>
            <a:rPr lang="fr-FR" dirty="0"/>
            <a:t>Ne justifient pas l’ATB</a:t>
          </a:r>
        </a:p>
      </dgm:t>
    </dgm:pt>
    <dgm:pt modelId="{B17B79E3-5F00-1D4E-BFEA-D19431510EF5}" type="parTrans" cxnId="{598EDB17-932A-644C-B13C-272708720130}">
      <dgm:prSet/>
      <dgm:spPr/>
      <dgm:t>
        <a:bodyPr/>
        <a:lstStyle/>
        <a:p>
          <a:endParaRPr lang="fr-FR"/>
        </a:p>
      </dgm:t>
    </dgm:pt>
    <dgm:pt modelId="{D2F30372-2859-AE45-A7EF-4F2A603CE804}" type="sibTrans" cxnId="{598EDB17-932A-644C-B13C-272708720130}">
      <dgm:prSet/>
      <dgm:spPr/>
      <dgm:t>
        <a:bodyPr/>
        <a:lstStyle/>
        <a:p>
          <a:endParaRPr lang="fr-FR"/>
        </a:p>
      </dgm:t>
    </dgm:pt>
    <dgm:pt modelId="{896BEA28-C4F3-AF46-AF17-917075BF8A40}">
      <dgm:prSet phldrT="[Texte]"/>
      <dgm:spPr>
        <a:solidFill>
          <a:schemeClr val="bg1">
            <a:lumMod val="85000"/>
          </a:schemeClr>
        </a:solidFill>
      </dgm:spPr>
      <dgm:t>
        <a:bodyPr/>
        <a:lstStyle/>
        <a:p>
          <a:r>
            <a:rPr lang="fr-FR" dirty="0"/>
            <a:t>La seule présence d’une expectoration jaunâtre ou verdâtre</a:t>
          </a:r>
        </a:p>
      </dgm:t>
    </dgm:pt>
    <dgm:pt modelId="{A6153EB6-45E1-0640-80FB-9A4FC41B4C3A}" type="parTrans" cxnId="{1F191AC8-3AC2-C849-BB93-7F5734FFAED0}">
      <dgm:prSet/>
      <dgm:spPr/>
      <dgm:t>
        <a:bodyPr/>
        <a:lstStyle/>
        <a:p>
          <a:endParaRPr lang="fr-FR"/>
        </a:p>
      </dgm:t>
    </dgm:pt>
    <dgm:pt modelId="{0F380CBC-BC05-2F44-92BA-0E25DFA9E675}" type="sibTrans" cxnId="{1F191AC8-3AC2-C849-BB93-7F5734FFAED0}">
      <dgm:prSet/>
      <dgm:spPr/>
      <dgm:t>
        <a:bodyPr/>
        <a:lstStyle/>
        <a:p>
          <a:endParaRPr lang="fr-FR"/>
        </a:p>
      </dgm:t>
    </dgm:pt>
    <dgm:pt modelId="{8AF1A132-465A-7340-8FFB-36B746764EA0}">
      <dgm:prSet phldrT="[Texte]"/>
      <dgm:spPr>
        <a:solidFill>
          <a:schemeClr val="bg1">
            <a:lumMod val="85000"/>
          </a:schemeClr>
        </a:solidFill>
      </dgm:spPr>
      <dgm:t>
        <a:bodyPr/>
        <a:lstStyle/>
        <a:p>
          <a:r>
            <a:rPr lang="fr-FR" dirty="0"/>
            <a:t>Toux persistante</a:t>
          </a:r>
        </a:p>
      </dgm:t>
    </dgm:pt>
    <dgm:pt modelId="{E0286B2F-FB0A-EA4C-9457-F0196C754A9B}" type="parTrans" cxnId="{62B5543C-DF72-394C-A46F-F64807FFD1B7}">
      <dgm:prSet/>
      <dgm:spPr/>
      <dgm:t>
        <a:bodyPr/>
        <a:lstStyle/>
        <a:p>
          <a:endParaRPr lang="fr-FR"/>
        </a:p>
      </dgm:t>
    </dgm:pt>
    <dgm:pt modelId="{E8ECE3FD-2674-5840-A833-59988BB79E2F}" type="sibTrans" cxnId="{62B5543C-DF72-394C-A46F-F64807FFD1B7}">
      <dgm:prSet/>
      <dgm:spPr/>
      <dgm:t>
        <a:bodyPr/>
        <a:lstStyle/>
        <a:p>
          <a:endParaRPr lang="fr-FR"/>
        </a:p>
      </dgm:t>
    </dgm:pt>
    <dgm:pt modelId="{13108600-AEE0-E34C-BAE2-02A0D51F9A78}" type="pres">
      <dgm:prSet presAssocID="{CE10303B-998A-E444-9977-DA0234958C75}" presName="linear" presStyleCnt="0">
        <dgm:presLayoutVars>
          <dgm:animLvl val="lvl"/>
          <dgm:resizeHandles val="exact"/>
        </dgm:presLayoutVars>
      </dgm:prSet>
      <dgm:spPr/>
      <dgm:t>
        <a:bodyPr/>
        <a:lstStyle/>
        <a:p>
          <a:endParaRPr lang="fr-FR"/>
        </a:p>
      </dgm:t>
    </dgm:pt>
    <dgm:pt modelId="{188ED458-AAAB-FE41-A769-5A6E7E9B19AD}" type="pres">
      <dgm:prSet presAssocID="{36A8BF5D-CD74-6C47-82F8-B9E7526A8400}" presName="parentText" presStyleLbl="node1" presStyleIdx="0" presStyleCnt="1" custLinFactNeighborX="1873" custLinFactNeighborY="-6216">
        <dgm:presLayoutVars>
          <dgm:chMax val="0"/>
          <dgm:bulletEnabled val="1"/>
        </dgm:presLayoutVars>
      </dgm:prSet>
      <dgm:spPr/>
      <dgm:t>
        <a:bodyPr/>
        <a:lstStyle/>
        <a:p>
          <a:endParaRPr lang="fr-FR"/>
        </a:p>
      </dgm:t>
    </dgm:pt>
    <dgm:pt modelId="{213BB648-3CFA-DA4C-8C8D-FEF9F5133F40}" type="pres">
      <dgm:prSet presAssocID="{36A8BF5D-CD74-6C47-82F8-B9E7526A8400}" presName="childText" presStyleLbl="revTx" presStyleIdx="0" presStyleCnt="1">
        <dgm:presLayoutVars>
          <dgm:bulletEnabled val="1"/>
        </dgm:presLayoutVars>
      </dgm:prSet>
      <dgm:spPr/>
      <dgm:t>
        <a:bodyPr/>
        <a:lstStyle/>
        <a:p>
          <a:endParaRPr lang="fr-FR"/>
        </a:p>
      </dgm:t>
    </dgm:pt>
  </dgm:ptLst>
  <dgm:cxnLst>
    <dgm:cxn modelId="{1F191AC8-3AC2-C849-BB93-7F5734FFAED0}" srcId="{36A8BF5D-CD74-6C47-82F8-B9E7526A8400}" destId="{896BEA28-C4F3-AF46-AF17-917075BF8A40}" srcOrd="0" destOrd="0" parTransId="{A6153EB6-45E1-0640-80FB-9A4FC41B4C3A}" sibTransId="{0F380CBC-BC05-2F44-92BA-0E25DFA9E675}"/>
    <dgm:cxn modelId="{62B5543C-DF72-394C-A46F-F64807FFD1B7}" srcId="{36A8BF5D-CD74-6C47-82F8-B9E7526A8400}" destId="{8AF1A132-465A-7340-8FFB-36B746764EA0}" srcOrd="1" destOrd="0" parTransId="{E0286B2F-FB0A-EA4C-9457-F0196C754A9B}" sibTransId="{E8ECE3FD-2674-5840-A833-59988BB79E2F}"/>
    <dgm:cxn modelId="{4339E192-3E23-1643-87F5-02377CB8860E}" type="presOf" srcId="{896BEA28-C4F3-AF46-AF17-917075BF8A40}" destId="{213BB648-3CFA-DA4C-8C8D-FEF9F5133F40}" srcOrd="0" destOrd="0" presId="urn:microsoft.com/office/officeart/2005/8/layout/vList2"/>
    <dgm:cxn modelId="{31A36229-DC46-3243-8600-5BDEBD952CB6}" type="presOf" srcId="{CE10303B-998A-E444-9977-DA0234958C75}" destId="{13108600-AEE0-E34C-BAE2-02A0D51F9A78}" srcOrd="0" destOrd="0" presId="urn:microsoft.com/office/officeart/2005/8/layout/vList2"/>
    <dgm:cxn modelId="{E9EAD14C-40BB-C44A-9BFC-C7F6E180525F}" type="presOf" srcId="{8AF1A132-465A-7340-8FFB-36B746764EA0}" destId="{213BB648-3CFA-DA4C-8C8D-FEF9F5133F40}" srcOrd="0" destOrd="1" presId="urn:microsoft.com/office/officeart/2005/8/layout/vList2"/>
    <dgm:cxn modelId="{598EDB17-932A-644C-B13C-272708720130}" srcId="{CE10303B-998A-E444-9977-DA0234958C75}" destId="{36A8BF5D-CD74-6C47-82F8-B9E7526A8400}" srcOrd="0" destOrd="0" parTransId="{B17B79E3-5F00-1D4E-BFEA-D19431510EF5}" sibTransId="{D2F30372-2859-AE45-A7EF-4F2A603CE804}"/>
    <dgm:cxn modelId="{1A0ED3C0-ABC2-B744-BE19-234F82CC38F7}" type="presOf" srcId="{36A8BF5D-CD74-6C47-82F8-B9E7526A8400}" destId="{188ED458-AAAB-FE41-A769-5A6E7E9B19AD}" srcOrd="0" destOrd="0" presId="urn:microsoft.com/office/officeart/2005/8/layout/vList2"/>
    <dgm:cxn modelId="{0FFD1B3E-2E65-5C4C-8AE6-C8E9D34FE672}" type="presParOf" srcId="{13108600-AEE0-E34C-BAE2-02A0D51F9A78}" destId="{188ED458-AAAB-FE41-A769-5A6E7E9B19AD}" srcOrd="0" destOrd="0" presId="urn:microsoft.com/office/officeart/2005/8/layout/vList2"/>
    <dgm:cxn modelId="{C840AE67-54A6-BD41-81B1-8FA109E5F1BA}" type="presParOf" srcId="{13108600-AEE0-E34C-BAE2-02A0D51F9A78}" destId="{213BB648-3CFA-DA4C-8C8D-FEF9F5133F40}" srcOrd="1" destOrd="0" presId="urn:microsoft.com/office/officeart/2005/8/layout/vList2"/>
  </dgm:cxnLst>
  <dgm:bg>
    <a:noFill/>
    <a:effectLst>
      <a:innerShdw blurRad="114300">
        <a:prstClr val="black"/>
      </a:inn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CF9ECFD-6EA9-D74B-87F0-48029D4DD5D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3EDFFE1B-52A1-7E4E-A463-F5C0DC15311D}">
      <dgm:prSet/>
      <dgm:spPr/>
      <dgm:t>
        <a:bodyPr/>
        <a:lstStyle/>
        <a:p>
          <a:r>
            <a:rPr lang="fr-FR"/>
            <a:t>Facteurs de risque d’échec thérapeutique ou de complication :  </a:t>
          </a:r>
        </a:p>
      </dgm:t>
    </dgm:pt>
    <dgm:pt modelId="{655432DD-AC50-4A47-A7F5-02329CC99D89}" type="parTrans" cxnId="{18B033DD-078B-0F40-BF38-6F303495516D}">
      <dgm:prSet/>
      <dgm:spPr/>
      <dgm:t>
        <a:bodyPr/>
        <a:lstStyle/>
        <a:p>
          <a:endParaRPr lang="fr-FR"/>
        </a:p>
      </dgm:t>
    </dgm:pt>
    <dgm:pt modelId="{927EE460-A7BA-094E-875D-081677EF1D0C}" type="sibTrans" cxnId="{18B033DD-078B-0F40-BF38-6F303495516D}">
      <dgm:prSet/>
      <dgm:spPr/>
      <dgm:t>
        <a:bodyPr/>
        <a:lstStyle/>
        <a:p>
          <a:endParaRPr lang="fr-FR"/>
        </a:p>
      </dgm:t>
    </dgm:pt>
    <dgm:pt modelId="{9D70016D-93D9-DC4F-8DF4-29A4690A5D04}">
      <dgm:prSet/>
      <dgm:spPr/>
      <dgm:t>
        <a:bodyPr/>
        <a:lstStyle/>
        <a:p>
          <a:r>
            <a:rPr lang="fr-FR" dirty="0"/>
            <a:t>≥ 2 exacerbations par an ou 1 épisode ayant nécessité une hospitalisation </a:t>
          </a:r>
        </a:p>
      </dgm:t>
    </dgm:pt>
    <dgm:pt modelId="{76737B4E-192A-1543-8F54-62C1040FD7D1}" type="parTrans" cxnId="{F695F4B9-02B4-074A-9916-8C71B43BDA7A}">
      <dgm:prSet/>
      <dgm:spPr/>
      <dgm:t>
        <a:bodyPr/>
        <a:lstStyle/>
        <a:p>
          <a:endParaRPr lang="fr-FR"/>
        </a:p>
      </dgm:t>
    </dgm:pt>
    <dgm:pt modelId="{C8282C8B-7559-3046-B115-FAF784E201B5}" type="sibTrans" cxnId="{F695F4B9-02B4-074A-9916-8C71B43BDA7A}">
      <dgm:prSet/>
      <dgm:spPr/>
      <dgm:t>
        <a:bodyPr/>
        <a:lstStyle/>
        <a:p>
          <a:endParaRPr lang="fr-FR"/>
        </a:p>
      </dgm:t>
    </dgm:pt>
    <dgm:pt modelId="{7C03371B-6AFA-CA40-852D-BAF55763785A}">
      <dgm:prSet/>
      <dgm:spPr/>
      <dgm:t>
        <a:bodyPr/>
        <a:lstStyle/>
        <a:p>
          <a:r>
            <a:rPr lang="fr-FR" dirty="0"/>
            <a:t>VEMS &lt; 50% de la valeur prédite </a:t>
          </a:r>
        </a:p>
      </dgm:t>
    </dgm:pt>
    <dgm:pt modelId="{E8AC2B33-B4CE-3243-8FDA-6BDB6468F227}" type="parTrans" cxnId="{A0BB1496-ACE7-1C40-9D0E-8DF7AF39808F}">
      <dgm:prSet/>
      <dgm:spPr/>
      <dgm:t>
        <a:bodyPr/>
        <a:lstStyle/>
        <a:p>
          <a:endParaRPr lang="fr-FR"/>
        </a:p>
      </dgm:t>
    </dgm:pt>
    <dgm:pt modelId="{73903A49-19BF-F246-AED4-026E0BC51A3B}" type="sibTrans" cxnId="{A0BB1496-ACE7-1C40-9D0E-8DF7AF39808F}">
      <dgm:prSet/>
      <dgm:spPr/>
      <dgm:t>
        <a:bodyPr/>
        <a:lstStyle/>
        <a:p>
          <a:endParaRPr lang="fr-FR"/>
        </a:p>
      </dgm:t>
    </dgm:pt>
    <dgm:pt modelId="{0DAABAB7-7FFF-CA48-A8D5-EB4C653D9E94}">
      <dgm:prSet/>
      <dgm:spPr/>
      <dgm:t>
        <a:bodyPr/>
        <a:lstStyle/>
        <a:p>
          <a:r>
            <a:rPr lang="fr-FR" dirty="0"/>
            <a:t>Comorbidité : insuffisance cardiaque, cardiopathie ischémique… </a:t>
          </a:r>
        </a:p>
      </dgm:t>
    </dgm:pt>
    <dgm:pt modelId="{91724B33-C126-A445-A200-FD8C07454A03}" type="parTrans" cxnId="{FF9AC297-A022-4E4D-8DBD-B45D4E48A7C3}">
      <dgm:prSet/>
      <dgm:spPr/>
      <dgm:t>
        <a:bodyPr/>
        <a:lstStyle/>
        <a:p>
          <a:endParaRPr lang="fr-FR"/>
        </a:p>
      </dgm:t>
    </dgm:pt>
    <dgm:pt modelId="{583E89E5-7F6D-1C4E-A10C-8B0A55A4AF10}" type="sibTrans" cxnId="{FF9AC297-A022-4E4D-8DBD-B45D4E48A7C3}">
      <dgm:prSet/>
      <dgm:spPr/>
      <dgm:t>
        <a:bodyPr/>
        <a:lstStyle/>
        <a:p>
          <a:endParaRPr lang="fr-FR"/>
        </a:p>
      </dgm:t>
    </dgm:pt>
    <dgm:pt modelId="{4ADA5E88-7B60-D141-9685-C64ED9977366}">
      <dgm:prSet/>
      <dgm:spPr/>
      <dgm:t>
        <a:bodyPr/>
        <a:lstStyle/>
        <a:p>
          <a:r>
            <a:rPr lang="fr-FR" dirty="0"/>
            <a:t>Cures répétées d’antibiotiques – Absence de réponse clinique au traitement de 1ère intention  </a:t>
          </a:r>
        </a:p>
      </dgm:t>
    </dgm:pt>
    <dgm:pt modelId="{CD5E56E1-8BA7-084A-B7D0-156E37509A43}" type="parTrans" cxnId="{6CA75AD0-18CF-5846-A628-FEF93FDD1D16}">
      <dgm:prSet/>
      <dgm:spPr/>
      <dgm:t>
        <a:bodyPr/>
        <a:lstStyle/>
        <a:p>
          <a:endParaRPr lang="fr-FR"/>
        </a:p>
      </dgm:t>
    </dgm:pt>
    <dgm:pt modelId="{0EBBBC22-40F3-CE41-8FD1-0751F28AD903}" type="sibTrans" cxnId="{6CA75AD0-18CF-5846-A628-FEF93FDD1D16}">
      <dgm:prSet/>
      <dgm:spPr/>
      <dgm:t>
        <a:bodyPr/>
        <a:lstStyle/>
        <a:p>
          <a:endParaRPr lang="fr-FR"/>
        </a:p>
      </dgm:t>
    </dgm:pt>
    <dgm:pt modelId="{3FCB8FD2-E836-E94C-BA09-8941331DF94F}">
      <dgm:prSet/>
      <dgm:spPr/>
      <dgm:t>
        <a:bodyPr/>
        <a:lstStyle/>
        <a:p>
          <a:r>
            <a:rPr lang="fr-FR"/>
            <a:t>Age (&gt; 65 ans) </a:t>
          </a:r>
        </a:p>
      </dgm:t>
    </dgm:pt>
    <dgm:pt modelId="{A3A29971-2273-E14F-B86E-A0B27C67F33C}" type="parTrans" cxnId="{8E37D5F4-DBD4-1140-B53C-BF416B20D3E7}">
      <dgm:prSet/>
      <dgm:spPr/>
      <dgm:t>
        <a:bodyPr/>
        <a:lstStyle/>
        <a:p>
          <a:endParaRPr lang="fr-FR"/>
        </a:p>
      </dgm:t>
    </dgm:pt>
    <dgm:pt modelId="{3C79A1C1-2ECB-8E4A-9621-599FD225FCA4}" type="sibTrans" cxnId="{8E37D5F4-DBD4-1140-B53C-BF416B20D3E7}">
      <dgm:prSet/>
      <dgm:spPr/>
      <dgm:t>
        <a:bodyPr/>
        <a:lstStyle/>
        <a:p>
          <a:endParaRPr lang="fr-FR"/>
        </a:p>
      </dgm:t>
    </dgm:pt>
    <dgm:pt modelId="{5AB0C31E-3A58-A847-BEF4-73C982FEEA6B}">
      <dgm:prSet/>
      <dgm:spPr/>
      <dgm:t>
        <a:bodyPr/>
        <a:lstStyle/>
        <a:p>
          <a:r>
            <a:rPr lang="fr-FR" dirty="0"/>
            <a:t>Désaturation/oxygénothérapie à domicile </a:t>
          </a:r>
        </a:p>
      </dgm:t>
    </dgm:pt>
    <dgm:pt modelId="{F13A05A3-55B2-944B-81B3-CD75AD6BF50D}" type="parTrans" cxnId="{64073280-254C-E142-81DF-2B168027A3B3}">
      <dgm:prSet/>
      <dgm:spPr/>
      <dgm:t>
        <a:bodyPr/>
        <a:lstStyle/>
        <a:p>
          <a:endParaRPr lang="fr-FR"/>
        </a:p>
      </dgm:t>
    </dgm:pt>
    <dgm:pt modelId="{3BC9D830-7763-254D-BB12-51A7CF0F26F4}" type="sibTrans" cxnId="{64073280-254C-E142-81DF-2B168027A3B3}">
      <dgm:prSet/>
      <dgm:spPr/>
      <dgm:t>
        <a:bodyPr/>
        <a:lstStyle/>
        <a:p>
          <a:endParaRPr lang="fr-FR"/>
        </a:p>
      </dgm:t>
    </dgm:pt>
    <dgm:pt modelId="{1CA69C33-7348-4944-A331-5B90E68D0F38}" type="pres">
      <dgm:prSet presAssocID="{0CF9ECFD-6EA9-D74B-87F0-48029D4DD5DF}" presName="linear" presStyleCnt="0">
        <dgm:presLayoutVars>
          <dgm:animLvl val="lvl"/>
          <dgm:resizeHandles val="exact"/>
        </dgm:presLayoutVars>
      </dgm:prSet>
      <dgm:spPr/>
      <dgm:t>
        <a:bodyPr/>
        <a:lstStyle/>
        <a:p>
          <a:endParaRPr lang="fr-FR"/>
        </a:p>
      </dgm:t>
    </dgm:pt>
    <dgm:pt modelId="{E9D148A6-9010-5249-8D84-D79009D4226C}" type="pres">
      <dgm:prSet presAssocID="{3EDFFE1B-52A1-7E4E-A463-F5C0DC15311D}" presName="parentText" presStyleLbl="node1" presStyleIdx="0" presStyleCnt="1">
        <dgm:presLayoutVars>
          <dgm:chMax val="0"/>
          <dgm:bulletEnabled val="1"/>
        </dgm:presLayoutVars>
      </dgm:prSet>
      <dgm:spPr/>
      <dgm:t>
        <a:bodyPr/>
        <a:lstStyle/>
        <a:p>
          <a:endParaRPr lang="fr-FR"/>
        </a:p>
      </dgm:t>
    </dgm:pt>
    <dgm:pt modelId="{F5EC5749-4632-9F4C-B869-A252A75A2ADC}" type="pres">
      <dgm:prSet presAssocID="{3EDFFE1B-52A1-7E4E-A463-F5C0DC15311D}" presName="childText" presStyleLbl="revTx" presStyleIdx="0" presStyleCnt="1">
        <dgm:presLayoutVars>
          <dgm:bulletEnabled val="1"/>
        </dgm:presLayoutVars>
      </dgm:prSet>
      <dgm:spPr/>
      <dgm:t>
        <a:bodyPr/>
        <a:lstStyle/>
        <a:p>
          <a:endParaRPr lang="fr-FR"/>
        </a:p>
      </dgm:t>
    </dgm:pt>
  </dgm:ptLst>
  <dgm:cxnLst>
    <dgm:cxn modelId="{67CC77A1-D6B7-F141-9FC8-03832E874C7E}" type="presOf" srcId="{0CF9ECFD-6EA9-D74B-87F0-48029D4DD5DF}" destId="{1CA69C33-7348-4944-A331-5B90E68D0F38}" srcOrd="0" destOrd="0" presId="urn:microsoft.com/office/officeart/2005/8/layout/vList2"/>
    <dgm:cxn modelId="{9D370438-74A1-DF4B-BB86-2A465327F8BD}" type="presOf" srcId="{0DAABAB7-7FFF-CA48-A8D5-EB4C653D9E94}" destId="{F5EC5749-4632-9F4C-B869-A252A75A2ADC}" srcOrd="0" destOrd="2" presId="urn:microsoft.com/office/officeart/2005/8/layout/vList2"/>
    <dgm:cxn modelId="{F695F4B9-02B4-074A-9916-8C71B43BDA7A}" srcId="{3EDFFE1B-52A1-7E4E-A463-F5C0DC15311D}" destId="{9D70016D-93D9-DC4F-8DF4-29A4690A5D04}" srcOrd="0" destOrd="0" parTransId="{76737B4E-192A-1543-8F54-62C1040FD7D1}" sibTransId="{C8282C8B-7559-3046-B115-FAF784E201B5}"/>
    <dgm:cxn modelId="{6CA75AD0-18CF-5846-A628-FEF93FDD1D16}" srcId="{3EDFFE1B-52A1-7E4E-A463-F5C0DC15311D}" destId="{4ADA5E88-7B60-D141-9685-C64ED9977366}" srcOrd="3" destOrd="0" parTransId="{CD5E56E1-8BA7-084A-B7D0-156E37509A43}" sibTransId="{0EBBBC22-40F3-CE41-8FD1-0751F28AD903}"/>
    <dgm:cxn modelId="{CD4A1CC9-59A9-2444-B946-D0471FBA0ABE}" type="presOf" srcId="{5AB0C31E-3A58-A847-BEF4-73C982FEEA6B}" destId="{F5EC5749-4632-9F4C-B869-A252A75A2ADC}" srcOrd="0" destOrd="5" presId="urn:microsoft.com/office/officeart/2005/8/layout/vList2"/>
    <dgm:cxn modelId="{238995CF-7095-CF4A-88C6-F7442ADBC2EB}" type="presOf" srcId="{4ADA5E88-7B60-D141-9685-C64ED9977366}" destId="{F5EC5749-4632-9F4C-B869-A252A75A2ADC}" srcOrd="0" destOrd="3" presId="urn:microsoft.com/office/officeart/2005/8/layout/vList2"/>
    <dgm:cxn modelId="{A0BB1496-ACE7-1C40-9D0E-8DF7AF39808F}" srcId="{3EDFFE1B-52A1-7E4E-A463-F5C0DC15311D}" destId="{7C03371B-6AFA-CA40-852D-BAF55763785A}" srcOrd="1" destOrd="0" parTransId="{E8AC2B33-B4CE-3243-8FDA-6BDB6468F227}" sibTransId="{73903A49-19BF-F246-AED4-026E0BC51A3B}"/>
    <dgm:cxn modelId="{6B5E688E-BB5A-FB48-A61E-E165B729D8E5}" type="presOf" srcId="{7C03371B-6AFA-CA40-852D-BAF55763785A}" destId="{F5EC5749-4632-9F4C-B869-A252A75A2ADC}" srcOrd="0" destOrd="1" presId="urn:microsoft.com/office/officeart/2005/8/layout/vList2"/>
    <dgm:cxn modelId="{FF9AC297-A022-4E4D-8DBD-B45D4E48A7C3}" srcId="{3EDFFE1B-52A1-7E4E-A463-F5C0DC15311D}" destId="{0DAABAB7-7FFF-CA48-A8D5-EB4C653D9E94}" srcOrd="2" destOrd="0" parTransId="{91724B33-C126-A445-A200-FD8C07454A03}" sibTransId="{583E89E5-7F6D-1C4E-A10C-8B0A55A4AF10}"/>
    <dgm:cxn modelId="{283C76CE-607E-0F4A-A176-ECEB2B1E2C62}" type="presOf" srcId="{3EDFFE1B-52A1-7E4E-A463-F5C0DC15311D}" destId="{E9D148A6-9010-5249-8D84-D79009D4226C}" srcOrd="0" destOrd="0" presId="urn:microsoft.com/office/officeart/2005/8/layout/vList2"/>
    <dgm:cxn modelId="{8E37D5F4-DBD4-1140-B53C-BF416B20D3E7}" srcId="{3EDFFE1B-52A1-7E4E-A463-F5C0DC15311D}" destId="{3FCB8FD2-E836-E94C-BA09-8941331DF94F}" srcOrd="4" destOrd="0" parTransId="{A3A29971-2273-E14F-B86E-A0B27C67F33C}" sibTransId="{3C79A1C1-2ECB-8E4A-9621-599FD225FCA4}"/>
    <dgm:cxn modelId="{32F4D1A6-CA35-4D49-9282-6E7C82FF6268}" type="presOf" srcId="{3FCB8FD2-E836-E94C-BA09-8941331DF94F}" destId="{F5EC5749-4632-9F4C-B869-A252A75A2ADC}" srcOrd="0" destOrd="4" presId="urn:microsoft.com/office/officeart/2005/8/layout/vList2"/>
    <dgm:cxn modelId="{18B033DD-078B-0F40-BF38-6F303495516D}" srcId="{0CF9ECFD-6EA9-D74B-87F0-48029D4DD5DF}" destId="{3EDFFE1B-52A1-7E4E-A463-F5C0DC15311D}" srcOrd="0" destOrd="0" parTransId="{655432DD-AC50-4A47-A7F5-02329CC99D89}" sibTransId="{927EE460-A7BA-094E-875D-081677EF1D0C}"/>
    <dgm:cxn modelId="{64073280-254C-E142-81DF-2B168027A3B3}" srcId="{3EDFFE1B-52A1-7E4E-A463-F5C0DC15311D}" destId="{5AB0C31E-3A58-A847-BEF4-73C982FEEA6B}" srcOrd="5" destOrd="0" parTransId="{F13A05A3-55B2-944B-81B3-CD75AD6BF50D}" sibTransId="{3BC9D830-7763-254D-BB12-51A7CF0F26F4}"/>
    <dgm:cxn modelId="{3A27BBCE-DBB1-1E4D-8642-959BEA7347A2}" type="presOf" srcId="{9D70016D-93D9-DC4F-8DF4-29A4690A5D04}" destId="{F5EC5749-4632-9F4C-B869-A252A75A2ADC}" srcOrd="0" destOrd="0" presId="urn:microsoft.com/office/officeart/2005/8/layout/vList2"/>
    <dgm:cxn modelId="{D41EAED7-B509-3644-A3D1-47F3372DC8BF}" type="presParOf" srcId="{1CA69C33-7348-4944-A331-5B90E68D0F38}" destId="{E9D148A6-9010-5249-8D84-D79009D4226C}" srcOrd="0" destOrd="0" presId="urn:microsoft.com/office/officeart/2005/8/layout/vList2"/>
    <dgm:cxn modelId="{880C8214-756B-EB40-8806-0DD5BF3B4799}" type="presParOf" srcId="{1CA69C33-7348-4944-A331-5B90E68D0F38}" destId="{F5EC5749-4632-9F4C-B869-A252A75A2ADC}"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A774CBC-314E-CB47-820B-CC5225AD5F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65A9AA3F-F312-6743-967E-CF357657C189}">
      <dgm:prSet/>
      <dgm:spPr/>
      <dgm:t>
        <a:bodyPr/>
        <a:lstStyle/>
        <a:p>
          <a:r>
            <a:rPr lang="fr-FR" b="0" i="0" dirty="0"/>
            <a:t> selon critères d'</a:t>
          </a:r>
          <a:r>
            <a:rPr lang="fr-FR" b="0" i="0" dirty="0" err="1"/>
            <a:t>Anthonisen</a:t>
          </a:r>
          <a:r>
            <a:rPr lang="fr-FR" b="0" i="0" dirty="0"/>
            <a:t>. ( 2 critères min.)</a:t>
          </a:r>
          <a:endParaRPr lang="fr-FR" dirty="0"/>
        </a:p>
      </dgm:t>
    </dgm:pt>
    <dgm:pt modelId="{E390B506-A4F9-3540-AAA1-E4572EA5C56A}" type="parTrans" cxnId="{07D4555A-3A16-9548-80D5-D478083195C3}">
      <dgm:prSet/>
      <dgm:spPr/>
      <dgm:t>
        <a:bodyPr/>
        <a:lstStyle/>
        <a:p>
          <a:endParaRPr lang="fr-FR"/>
        </a:p>
      </dgm:t>
    </dgm:pt>
    <dgm:pt modelId="{6A3EE706-70B9-6B46-A183-B6A32887D653}" type="sibTrans" cxnId="{07D4555A-3A16-9548-80D5-D478083195C3}">
      <dgm:prSet/>
      <dgm:spPr/>
      <dgm:t>
        <a:bodyPr/>
        <a:lstStyle/>
        <a:p>
          <a:endParaRPr lang="fr-FR"/>
        </a:p>
      </dgm:t>
    </dgm:pt>
    <dgm:pt modelId="{34658629-3723-B445-951A-0EFDBFB7FEB9}">
      <dgm:prSet/>
      <dgm:spPr/>
      <dgm:t>
        <a:bodyPr/>
        <a:lstStyle/>
        <a:p>
          <a:r>
            <a:rPr lang="fr-FR" b="0" i="0" dirty="0"/>
            <a:t>Augmentation de la dyspnée</a:t>
          </a:r>
          <a:endParaRPr lang="fr-FR" dirty="0"/>
        </a:p>
      </dgm:t>
    </dgm:pt>
    <dgm:pt modelId="{EFF39F45-1FE2-3243-A823-243ED4F92C04}" type="parTrans" cxnId="{AF0387C6-830B-3A43-9894-3693E4BEBA7A}">
      <dgm:prSet/>
      <dgm:spPr/>
      <dgm:t>
        <a:bodyPr/>
        <a:lstStyle/>
        <a:p>
          <a:endParaRPr lang="fr-FR"/>
        </a:p>
      </dgm:t>
    </dgm:pt>
    <dgm:pt modelId="{24A2526D-2A6D-B045-B74A-27DD5FE53DFA}" type="sibTrans" cxnId="{AF0387C6-830B-3A43-9894-3693E4BEBA7A}">
      <dgm:prSet/>
      <dgm:spPr/>
      <dgm:t>
        <a:bodyPr/>
        <a:lstStyle/>
        <a:p>
          <a:endParaRPr lang="fr-FR"/>
        </a:p>
      </dgm:t>
    </dgm:pt>
    <dgm:pt modelId="{A2C9DED8-E6BA-0340-8B54-D3040CA65536}">
      <dgm:prSet/>
      <dgm:spPr/>
      <dgm:t>
        <a:bodyPr/>
        <a:lstStyle/>
        <a:p>
          <a:r>
            <a:rPr lang="fr-FR" b="0" i="0" dirty="0"/>
            <a:t>Augmentation du volume des expectorations</a:t>
          </a:r>
          <a:endParaRPr lang="fr-FR" dirty="0"/>
        </a:p>
      </dgm:t>
    </dgm:pt>
    <dgm:pt modelId="{4BF35883-3ABF-AB41-BB7D-DF3D03730ADF}" type="parTrans" cxnId="{CB22F39D-935C-B447-BB02-84D090B1CE58}">
      <dgm:prSet/>
      <dgm:spPr/>
      <dgm:t>
        <a:bodyPr/>
        <a:lstStyle/>
        <a:p>
          <a:endParaRPr lang="fr-FR"/>
        </a:p>
      </dgm:t>
    </dgm:pt>
    <dgm:pt modelId="{70E8CBE2-00D3-B64D-B2C1-ED0E3EB5B64A}" type="sibTrans" cxnId="{CB22F39D-935C-B447-BB02-84D090B1CE58}">
      <dgm:prSet/>
      <dgm:spPr/>
      <dgm:t>
        <a:bodyPr/>
        <a:lstStyle/>
        <a:p>
          <a:endParaRPr lang="fr-FR"/>
        </a:p>
      </dgm:t>
    </dgm:pt>
    <dgm:pt modelId="{336EE346-4164-D347-8C1E-07AA09B0E8A8}">
      <dgm:prSet/>
      <dgm:spPr/>
      <dgm:t>
        <a:bodyPr/>
        <a:lstStyle/>
        <a:p>
          <a:r>
            <a:rPr lang="fr-FR" b="0" i="0" dirty="0"/>
            <a:t>Purulence accrue des expectorations</a:t>
          </a:r>
          <a:endParaRPr lang="fr-FR" dirty="0"/>
        </a:p>
      </dgm:t>
    </dgm:pt>
    <dgm:pt modelId="{F0B6B28F-3084-DC4D-9CC4-59F16CFE5074}" type="parTrans" cxnId="{E4271B96-A893-0A40-B09D-82BB023AA35D}">
      <dgm:prSet/>
      <dgm:spPr/>
      <dgm:t>
        <a:bodyPr/>
        <a:lstStyle/>
        <a:p>
          <a:endParaRPr lang="fr-FR"/>
        </a:p>
      </dgm:t>
    </dgm:pt>
    <dgm:pt modelId="{47005EAB-2587-B742-A725-565FCDD7E177}" type="sibTrans" cxnId="{E4271B96-A893-0A40-B09D-82BB023AA35D}">
      <dgm:prSet/>
      <dgm:spPr/>
      <dgm:t>
        <a:bodyPr/>
        <a:lstStyle/>
        <a:p>
          <a:endParaRPr lang="fr-FR"/>
        </a:p>
      </dgm:t>
    </dgm:pt>
    <dgm:pt modelId="{42353970-D545-634B-B09D-04ACBB95DF1D}">
      <dgm:prSet/>
      <dgm:spPr/>
      <dgm:t>
        <a:bodyPr/>
        <a:lstStyle/>
        <a:p>
          <a:r>
            <a:rPr lang="fr-FR" dirty="0"/>
            <a:t>ATB si stade ≥ 3 et</a:t>
          </a:r>
        </a:p>
      </dgm:t>
    </dgm:pt>
    <dgm:pt modelId="{8A5A461A-1457-D445-8484-15AD31E984C7}" type="parTrans" cxnId="{76EFA2EA-B7E9-D844-8954-3355006663C6}">
      <dgm:prSet/>
      <dgm:spPr/>
      <dgm:t>
        <a:bodyPr/>
        <a:lstStyle/>
        <a:p>
          <a:endParaRPr lang="fr-FR"/>
        </a:p>
      </dgm:t>
    </dgm:pt>
    <dgm:pt modelId="{7D1573E7-1933-464F-B036-9B1E612C345C}" type="sibTrans" cxnId="{76EFA2EA-B7E9-D844-8954-3355006663C6}">
      <dgm:prSet/>
      <dgm:spPr/>
      <dgm:t>
        <a:bodyPr/>
        <a:lstStyle/>
        <a:p>
          <a:endParaRPr lang="fr-FR"/>
        </a:p>
      </dgm:t>
    </dgm:pt>
    <dgm:pt modelId="{1D580CCA-84D0-DB43-A24D-70FB680DCEFF}" type="pres">
      <dgm:prSet presAssocID="{3A774CBC-314E-CB47-820B-CC5225AD5F19}" presName="linear" presStyleCnt="0">
        <dgm:presLayoutVars>
          <dgm:animLvl val="lvl"/>
          <dgm:resizeHandles val="exact"/>
        </dgm:presLayoutVars>
      </dgm:prSet>
      <dgm:spPr/>
      <dgm:t>
        <a:bodyPr/>
        <a:lstStyle/>
        <a:p>
          <a:endParaRPr lang="fr-FR"/>
        </a:p>
      </dgm:t>
    </dgm:pt>
    <dgm:pt modelId="{7889793F-F0C1-FE4F-892B-7D69875EE16A}" type="pres">
      <dgm:prSet presAssocID="{42353970-D545-634B-B09D-04ACBB95DF1D}" presName="parentText" presStyleLbl="node1" presStyleIdx="0" presStyleCnt="2">
        <dgm:presLayoutVars>
          <dgm:chMax val="0"/>
          <dgm:bulletEnabled val="1"/>
        </dgm:presLayoutVars>
      </dgm:prSet>
      <dgm:spPr/>
      <dgm:t>
        <a:bodyPr/>
        <a:lstStyle/>
        <a:p>
          <a:endParaRPr lang="fr-FR"/>
        </a:p>
      </dgm:t>
    </dgm:pt>
    <dgm:pt modelId="{6035F5C8-CE3E-9D41-9526-E2D87F5627A8}" type="pres">
      <dgm:prSet presAssocID="{7D1573E7-1933-464F-B036-9B1E612C345C}" presName="spacer" presStyleCnt="0"/>
      <dgm:spPr/>
    </dgm:pt>
    <dgm:pt modelId="{E5E28520-08C3-304B-BE96-83C377E889CD}" type="pres">
      <dgm:prSet presAssocID="{65A9AA3F-F312-6743-967E-CF357657C189}" presName="parentText" presStyleLbl="node1" presStyleIdx="1" presStyleCnt="2" custLinFactNeighborX="-185" custLinFactNeighborY="-707">
        <dgm:presLayoutVars>
          <dgm:chMax val="0"/>
          <dgm:bulletEnabled val="1"/>
        </dgm:presLayoutVars>
      </dgm:prSet>
      <dgm:spPr/>
      <dgm:t>
        <a:bodyPr/>
        <a:lstStyle/>
        <a:p>
          <a:endParaRPr lang="fr-FR"/>
        </a:p>
      </dgm:t>
    </dgm:pt>
    <dgm:pt modelId="{5A03B30D-728F-FD4E-907A-F4D69CBCEFEE}" type="pres">
      <dgm:prSet presAssocID="{65A9AA3F-F312-6743-967E-CF357657C189}" presName="childText" presStyleLbl="revTx" presStyleIdx="0" presStyleCnt="1">
        <dgm:presLayoutVars>
          <dgm:bulletEnabled val="1"/>
        </dgm:presLayoutVars>
      </dgm:prSet>
      <dgm:spPr/>
      <dgm:t>
        <a:bodyPr/>
        <a:lstStyle/>
        <a:p>
          <a:endParaRPr lang="fr-FR"/>
        </a:p>
      </dgm:t>
    </dgm:pt>
  </dgm:ptLst>
  <dgm:cxnLst>
    <dgm:cxn modelId="{07D4555A-3A16-9548-80D5-D478083195C3}" srcId="{3A774CBC-314E-CB47-820B-CC5225AD5F19}" destId="{65A9AA3F-F312-6743-967E-CF357657C189}" srcOrd="1" destOrd="0" parTransId="{E390B506-A4F9-3540-AAA1-E4572EA5C56A}" sibTransId="{6A3EE706-70B9-6B46-A183-B6A32887D653}"/>
    <dgm:cxn modelId="{AA0B424F-2D4E-1C42-97F5-0502F4D8515F}" type="presOf" srcId="{336EE346-4164-D347-8C1E-07AA09B0E8A8}" destId="{5A03B30D-728F-FD4E-907A-F4D69CBCEFEE}" srcOrd="0" destOrd="2" presId="urn:microsoft.com/office/officeart/2005/8/layout/vList2"/>
    <dgm:cxn modelId="{902B5EC9-9780-8649-AA64-A9B3BBC404D9}" type="presOf" srcId="{A2C9DED8-E6BA-0340-8B54-D3040CA65536}" destId="{5A03B30D-728F-FD4E-907A-F4D69CBCEFEE}" srcOrd="0" destOrd="1" presId="urn:microsoft.com/office/officeart/2005/8/layout/vList2"/>
    <dgm:cxn modelId="{F720ECC8-A4D6-A64C-B077-1A9EBFE489B8}" type="presOf" srcId="{34658629-3723-B445-951A-0EFDBFB7FEB9}" destId="{5A03B30D-728F-FD4E-907A-F4D69CBCEFEE}" srcOrd="0" destOrd="0" presId="urn:microsoft.com/office/officeart/2005/8/layout/vList2"/>
    <dgm:cxn modelId="{E4271B96-A893-0A40-B09D-82BB023AA35D}" srcId="{65A9AA3F-F312-6743-967E-CF357657C189}" destId="{336EE346-4164-D347-8C1E-07AA09B0E8A8}" srcOrd="2" destOrd="0" parTransId="{F0B6B28F-3084-DC4D-9CC4-59F16CFE5074}" sibTransId="{47005EAB-2587-B742-A725-565FCDD7E177}"/>
    <dgm:cxn modelId="{9D4B093D-4EC7-0D4A-AF9B-C4159780FE48}" type="presOf" srcId="{42353970-D545-634B-B09D-04ACBB95DF1D}" destId="{7889793F-F0C1-FE4F-892B-7D69875EE16A}" srcOrd="0" destOrd="0" presId="urn:microsoft.com/office/officeart/2005/8/layout/vList2"/>
    <dgm:cxn modelId="{76EFA2EA-B7E9-D844-8954-3355006663C6}" srcId="{3A774CBC-314E-CB47-820B-CC5225AD5F19}" destId="{42353970-D545-634B-B09D-04ACBB95DF1D}" srcOrd="0" destOrd="0" parTransId="{8A5A461A-1457-D445-8484-15AD31E984C7}" sibTransId="{7D1573E7-1933-464F-B036-9B1E612C345C}"/>
    <dgm:cxn modelId="{9A6C8C45-E458-DF4D-B476-0AFD27084BA5}" type="presOf" srcId="{3A774CBC-314E-CB47-820B-CC5225AD5F19}" destId="{1D580CCA-84D0-DB43-A24D-70FB680DCEFF}" srcOrd="0" destOrd="0" presId="urn:microsoft.com/office/officeart/2005/8/layout/vList2"/>
    <dgm:cxn modelId="{CB22F39D-935C-B447-BB02-84D090B1CE58}" srcId="{65A9AA3F-F312-6743-967E-CF357657C189}" destId="{A2C9DED8-E6BA-0340-8B54-D3040CA65536}" srcOrd="1" destOrd="0" parTransId="{4BF35883-3ABF-AB41-BB7D-DF3D03730ADF}" sibTransId="{70E8CBE2-00D3-B64D-B2C1-ED0E3EB5B64A}"/>
    <dgm:cxn modelId="{AF0387C6-830B-3A43-9894-3693E4BEBA7A}" srcId="{65A9AA3F-F312-6743-967E-CF357657C189}" destId="{34658629-3723-B445-951A-0EFDBFB7FEB9}" srcOrd="0" destOrd="0" parTransId="{EFF39F45-1FE2-3243-A823-243ED4F92C04}" sibTransId="{24A2526D-2A6D-B045-B74A-27DD5FE53DFA}"/>
    <dgm:cxn modelId="{55918F90-2430-1148-B90E-B67E69764E05}" type="presOf" srcId="{65A9AA3F-F312-6743-967E-CF357657C189}" destId="{E5E28520-08C3-304B-BE96-83C377E889CD}" srcOrd="0" destOrd="0" presId="urn:microsoft.com/office/officeart/2005/8/layout/vList2"/>
    <dgm:cxn modelId="{8B2C4C7B-951F-8849-BD58-5A57C8ED95A5}" type="presParOf" srcId="{1D580CCA-84D0-DB43-A24D-70FB680DCEFF}" destId="{7889793F-F0C1-FE4F-892B-7D69875EE16A}" srcOrd="0" destOrd="0" presId="urn:microsoft.com/office/officeart/2005/8/layout/vList2"/>
    <dgm:cxn modelId="{9E706592-45B0-7B47-B831-2834C1B39572}" type="presParOf" srcId="{1D580CCA-84D0-DB43-A24D-70FB680DCEFF}" destId="{6035F5C8-CE3E-9D41-9526-E2D87F5627A8}" srcOrd="1" destOrd="0" presId="urn:microsoft.com/office/officeart/2005/8/layout/vList2"/>
    <dgm:cxn modelId="{BC8D5B34-1A39-EB49-96D9-B71B1AA491C8}" type="presParOf" srcId="{1D580CCA-84D0-DB43-A24D-70FB680DCEFF}" destId="{E5E28520-08C3-304B-BE96-83C377E889CD}" srcOrd="2" destOrd="0" presId="urn:microsoft.com/office/officeart/2005/8/layout/vList2"/>
    <dgm:cxn modelId="{391A6960-4C47-FB48-ABE1-AE5155001EAE}" type="presParOf" srcId="{1D580CCA-84D0-DB43-A24D-70FB680DCEFF}" destId="{5A03B30D-728F-FD4E-907A-F4D69CBCEFEE}" srcOrd="3"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63ED036-CC11-304A-AFC2-4E2FD766E5F8}"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fr-FR"/>
        </a:p>
      </dgm:t>
    </dgm:pt>
    <dgm:pt modelId="{4DC3A212-B32B-8146-B123-2CB6C8C87386}">
      <dgm:prSet phldrT="[Texte]" custT="1"/>
      <dgm:spPr>
        <a:solidFill>
          <a:srgbClr val="FF0000"/>
        </a:solidFill>
      </dgm:spPr>
      <dgm:t>
        <a:bodyPr/>
        <a:lstStyle/>
        <a:p>
          <a:r>
            <a:rPr lang="fr-FR" sz="1800" dirty="0"/>
            <a:t>Poursuite ATB</a:t>
          </a:r>
        </a:p>
      </dgm:t>
    </dgm:pt>
    <dgm:pt modelId="{40236F02-59B5-7546-A616-BA3B2EB7D5A4}" type="parTrans" cxnId="{A1949F52-3909-8048-9F7A-1A0167776ED4}">
      <dgm:prSet/>
      <dgm:spPr/>
      <dgm:t>
        <a:bodyPr/>
        <a:lstStyle/>
        <a:p>
          <a:endParaRPr lang="fr-FR"/>
        </a:p>
      </dgm:t>
    </dgm:pt>
    <dgm:pt modelId="{9F1F2D25-8423-6547-AF12-41598DA81520}" type="sibTrans" cxnId="{A1949F52-3909-8048-9F7A-1A0167776ED4}">
      <dgm:prSet/>
      <dgm:spPr/>
      <dgm:t>
        <a:bodyPr/>
        <a:lstStyle/>
        <a:p>
          <a:endParaRPr lang="fr-FR"/>
        </a:p>
      </dgm:t>
    </dgm:pt>
    <dgm:pt modelId="{4FCCD6BA-1805-9241-87D6-EAF7BC525F66}">
      <dgm:prSet phldrT="[Texte]" custT="1"/>
      <dgm:spPr/>
      <dgm:t>
        <a:bodyPr/>
        <a:lstStyle/>
        <a:p>
          <a:r>
            <a:rPr lang="fr-FR" sz="1800" dirty="0"/>
            <a:t>Stabilité Clinique ?</a:t>
          </a:r>
        </a:p>
      </dgm:t>
    </dgm:pt>
    <dgm:pt modelId="{C0F7C59B-1BC3-C24F-AD47-09D936BA2F16}" type="parTrans" cxnId="{1D83711C-C15C-0B4B-9E02-5F72EFF52D34}">
      <dgm:prSet/>
      <dgm:spPr/>
      <dgm:t>
        <a:bodyPr/>
        <a:lstStyle/>
        <a:p>
          <a:endParaRPr lang="fr-FR"/>
        </a:p>
      </dgm:t>
    </dgm:pt>
    <dgm:pt modelId="{84767A5B-85A2-B74D-9F76-575A15FBCF18}" type="sibTrans" cxnId="{1D83711C-C15C-0B4B-9E02-5F72EFF52D34}">
      <dgm:prSet/>
      <dgm:spPr/>
      <dgm:t>
        <a:bodyPr/>
        <a:lstStyle/>
        <a:p>
          <a:endParaRPr lang="fr-FR"/>
        </a:p>
      </dgm:t>
    </dgm:pt>
    <dgm:pt modelId="{7A15F916-94E5-E44E-AE41-DB300D459FAB}">
      <dgm:prSet phldrT="[Texte]" custT="1"/>
      <dgm:spPr>
        <a:solidFill>
          <a:srgbClr val="00B050"/>
        </a:solidFill>
      </dgm:spPr>
      <dgm:t>
        <a:bodyPr/>
        <a:lstStyle/>
        <a:p>
          <a:r>
            <a:rPr lang="fr-FR" sz="2000" dirty="0"/>
            <a:t>Stop ATB</a:t>
          </a:r>
        </a:p>
      </dgm:t>
    </dgm:pt>
    <dgm:pt modelId="{DCD4B954-DE18-6A45-9E2C-BAA0EBF1F638}" type="parTrans" cxnId="{2C772E5C-D390-154D-B392-47CC1FCE68A3}">
      <dgm:prSet/>
      <dgm:spPr/>
      <dgm:t>
        <a:bodyPr/>
        <a:lstStyle/>
        <a:p>
          <a:endParaRPr lang="fr-FR"/>
        </a:p>
      </dgm:t>
    </dgm:pt>
    <dgm:pt modelId="{096851C1-1C1A-114E-B6BE-C501DFFECEED}" type="sibTrans" cxnId="{2C772E5C-D390-154D-B392-47CC1FCE68A3}">
      <dgm:prSet/>
      <dgm:spPr/>
      <dgm:t>
        <a:bodyPr/>
        <a:lstStyle/>
        <a:p>
          <a:endParaRPr lang="fr-FR"/>
        </a:p>
      </dgm:t>
    </dgm:pt>
    <dgm:pt modelId="{13FB4BCC-E060-3C42-8088-D249745571DC}">
      <dgm:prSet phldrT="[Texte]"/>
      <dgm:spPr>
        <a:solidFill>
          <a:srgbClr val="FF0000"/>
        </a:solidFill>
      </dgm:spPr>
      <dgm:t>
        <a:bodyPr/>
        <a:lstStyle/>
        <a:p>
          <a:r>
            <a:rPr lang="fr-FR" dirty="0"/>
            <a:t>non</a:t>
          </a:r>
        </a:p>
      </dgm:t>
    </dgm:pt>
    <dgm:pt modelId="{8C5ED3F2-1770-B047-8B85-F2BED6A696D8}" type="parTrans" cxnId="{5A90A3F7-A383-E548-8E72-E7A2A3E6F4CF}">
      <dgm:prSet/>
      <dgm:spPr/>
      <dgm:t>
        <a:bodyPr/>
        <a:lstStyle/>
        <a:p>
          <a:endParaRPr lang="fr-FR"/>
        </a:p>
      </dgm:t>
    </dgm:pt>
    <dgm:pt modelId="{A274E867-8245-8640-94F9-A790176BC004}" type="sibTrans" cxnId="{5A90A3F7-A383-E548-8E72-E7A2A3E6F4CF}">
      <dgm:prSet/>
      <dgm:spPr/>
      <dgm:t>
        <a:bodyPr/>
        <a:lstStyle/>
        <a:p>
          <a:endParaRPr lang="fr-FR"/>
        </a:p>
      </dgm:t>
    </dgm:pt>
    <dgm:pt modelId="{076B771B-02E3-9D40-9ED0-A9A7E93CC370}">
      <dgm:prSet phldrT="[Texte]"/>
      <dgm:spPr>
        <a:solidFill>
          <a:srgbClr val="00B050"/>
        </a:solidFill>
      </dgm:spPr>
      <dgm:t>
        <a:bodyPr/>
        <a:lstStyle/>
        <a:p>
          <a:r>
            <a:rPr lang="fr-FR" dirty="0"/>
            <a:t>oui</a:t>
          </a:r>
        </a:p>
      </dgm:t>
    </dgm:pt>
    <dgm:pt modelId="{AF4BACA7-4029-4546-A2C2-DD85FA9018D0}" type="parTrans" cxnId="{90010022-59CF-7541-B849-595A898A23D2}">
      <dgm:prSet/>
      <dgm:spPr/>
      <dgm:t>
        <a:bodyPr/>
        <a:lstStyle/>
        <a:p>
          <a:endParaRPr lang="fr-FR"/>
        </a:p>
      </dgm:t>
    </dgm:pt>
    <dgm:pt modelId="{01D30ADF-A15A-9F49-A24B-FB542035864E}" type="sibTrans" cxnId="{90010022-59CF-7541-B849-595A898A23D2}">
      <dgm:prSet/>
      <dgm:spPr/>
      <dgm:t>
        <a:bodyPr/>
        <a:lstStyle/>
        <a:p>
          <a:endParaRPr lang="fr-FR"/>
        </a:p>
      </dgm:t>
    </dgm:pt>
    <dgm:pt modelId="{653AABED-E757-DC48-A95E-4CB3206CDAE9}" type="pres">
      <dgm:prSet presAssocID="{F63ED036-CC11-304A-AFC2-4E2FD766E5F8}" presName="linearFlow" presStyleCnt="0">
        <dgm:presLayoutVars>
          <dgm:resizeHandles val="exact"/>
        </dgm:presLayoutVars>
      </dgm:prSet>
      <dgm:spPr/>
      <dgm:t>
        <a:bodyPr/>
        <a:lstStyle/>
        <a:p>
          <a:endParaRPr lang="fr-FR"/>
        </a:p>
      </dgm:t>
    </dgm:pt>
    <dgm:pt modelId="{219AB37E-3539-F346-870E-A454BFB80073}" type="pres">
      <dgm:prSet presAssocID="{4DC3A212-B32B-8146-B123-2CB6C8C87386}" presName="node" presStyleLbl="node1" presStyleIdx="0" presStyleCnt="5">
        <dgm:presLayoutVars>
          <dgm:bulletEnabled val="1"/>
        </dgm:presLayoutVars>
      </dgm:prSet>
      <dgm:spPr/>
      <dgm:t>
        <a:bodyPr/>
        <a:lstStyle/>
        <a:p>
          <a:endParaRPr lang="fr-FR"/>
        </a:p>
      </dgm:t>
    </dgm:pt>
    <dgm:pt modelId="{482E43B8-0497-3F49-9386-7AC6C952EEDB}" type="pres">
      <dgm:prSet presAssocID="{9F1F2D25-8423-6547-AF12-41598DA81520}" presName="sibTrans" presStyleLbl="sibTrans2D1" presStyleIdx="0" presStyleCnt="4" custAng="10800000"/>
      <dgm:spPr/>
      <dgm:t>
        <a:bodyPr/>
        <a:lstStyle/>
        <a:p>
          <a:endParaRPr lang="fr-FR"/>
        </a:p>
      </dgm:t>
    </dgm:pt>
    <dgm:pt modelId="{227D16E5-DA4D-2048-B760-AF4558DAB9BB}" type="pres">
      <dgm:prSet presAssocID="{9F1F2D25-8423-6547-AF12-41598DA81520}" presName="connectorText" presStyleLbl="sibTrans2D1" presStyleIdx="0" presStyleCnt="4"/>
      <dgm:spPr/>
      <dgm:t>
        <a:bodyPr/>
        <a:lstStyle/>
        <a:p>
          <a:endParaRPr lang="fr-FR"/>
        </a:p>
      </dgm:t>
    </dgm:pt>
    <dgm:pt modelId="{7A1EDD71-3C3F-584E-A609-317B97FBDC2C}" type="pres">
      <dgm:prSet presAssocID="{13FB4BCC-E060-3C42-8088-D249745571DC}" presName="node" presStyleLbl="node1" presStyleIdx="1" presStyleCnt="5" custScaleX="37105" custScaleY="44505">
        <dgm:presLayoutVars>
          <dgm:bulletEnabled val="1"/>
        </dgm:presLayoutVars>
      </dgm:prSet>
      <dgm:spPr>
        <a:prstGeom prst="diamond">
          <a:avLst/>
        </a:prstGeom>
      </dgm:spPr>
      <dgm:t>
        <a:bodyPr/>
        <a:lstStyle/>
        <a:p>
          <a:endParaRPr lang="fr-FR"/>
        </a:p>
      </dgm:t>
    </dgm:pt>
    <dgm:pt modelId="{48C99DFE-B752-5345-ABBC-A102BADF8F63}" type="pres">
      <dgm:prSet presAssocID="{A274E867-8245-8640-94F9-A790176BC004}" presName="sibTrans" presStyleLbl="sibTrans2D1" presStyleIdx="1" presStyleCnt="4" custAng="10800000"/>
      <dgm:spPr/>
      <dgm:t>
        <a:bodyPr/>
        <a:lstStyle/>
        <a:p>
          <a:endParaRPr lang="fr-FR"/>
        </a:p>
      </dgm:t>
    </dgm:pt>
    <dgm:pt modelId="{421B1DEB-9F80-8949-9572-A786A06B5DCD}" type="pres">
      <dgm:prSet presAssocID="{A274E867-8245-8640-94F9-A790176BC004}" presName="connectorText" presStyleLbl="sibTrans2D1" presStyleIdx="1" presStyleCnt="4"/>
      <dgm:spPr/>
      <dgm:t>
        <a:bodyPr/>
        <a:lstStyle/>
        <a:p>
          <a:endParaRPr lang="fr-FR"/>
        </a:p>
      </dgm:t>
    </dgm:pt>
    <dgm:pt modelId="{1FAF6A09-4245-504C-8A53-5DCE91C59CF5}" type="pres">
      <dgm:prSet presAssocID="{4FCCD6BA-1805-9241-87D6-EAF7BC525F66}" presName="node" presStyleLbl="node1" presStyleIdx="2" presStyleCnt="5">
        <dgm:presLayoutVars>
          <dgm:bulletEnabled val="1"/>
        </dgm:presLayoutVars>
      </dgm:prSet>
      <dgm:spPr/>
      <dgm:t>
        <a:bodyPr/>
        <a:lstStyle/>
        <a:p>
          <a:endParaRPr lang="fr-FR"/>
        </a:p>
      </dgm:t>
    </dgm:pt>
    <dgm:pt modelId="{BAE73355-F991-2747-B08A-EE8F2A4F5D69}" type="pres">
      <dgm:prSet presAssocID="{84767A5B-85A2-B74D-9F76-575A15FBCF18}" presName="sibTrans" presStyleLbl="sibTrans2D1" presStyleIdx="2" presStyleCnt="4"/>
      <dgm:spPr/>
      <dgm:t>
        <a:bodyPr/>
        <a:lstStyle/>
        <a:p>
          <a:endParaRPr lang="fr-FR"/>
        </a:p>
      </dgm:t>
    </dgm:pt>
    <dgm:pt modelId="{8FFFE08F-479E-2341-BE70-E606C4F16735}" type="pres">
      <dgm:prSet presAssocID="{84767A5B-85A2-B74D-9F76-575A15FBCF18}" presName="connectorText" presStyleLbl="sibTrans2D1" presStyleIdx="2" presStyleCnt="4"/>
      <dgm:spPr/>
      <dgm:t>
        <a:bodyPr/>
        <a:lstStyle/>
        <a:p>
          <a:endParaRPr lang="fr-FR"/>
        </a:p>
      </dgm:t>
    </dgm:pt>
    <dgm:pt modelId="{78F824E5-C6B4-9B47-BC13-B274578C699D}" type="pres">
      <dgm:prSet presAssocID="{076B771B-02E3-9D40-9ED0-A9A7E93CC370}" presName="node" presStyleLbl="node1" presStyleIdx="3" presStyleCnt="5" custScaleX="33532" custScaleY="45142">
        <dgm:presLayoutVars>
          <dgm:bulletEnabled val="1"/>
        </dgm:presLayoutVars>
      </dgm:prSet>
      <dgm:spPr>
        <a:prstGeom prst="diamond">
          <a:avLst/>
        </a:prstGeom>
      </dgm:spPr>
      <dgm:t>
        <a:bodyPr/>
        <a:lstStyle/>
        <a:p>
          <a:endParaRPr lang="fr-FR"/>
        </a:p>
      </dgm:t>
    </dgm:pt>
    <dgm:pt modelId="{F524B8C4-26C5-544A-94F9-1D14127647C4}" type="pres">
      <dgm:prSet presAssocID="{01D30ADF-A15A-9F49-A24B-FB542035864E}" presName="sibTrans" presStyleLbl="sibTrans2D1" presStyleIdx="3" presStyleCnt="4"/>
      <dgm:spPr/>
      <dgm:t>
        <a:bodyPr/>
        <a:lstStyle/>
        <a:p>
          <a:endParaRPr lang="fr-FR"/>
        </a:p>
      </dgm:t>
    </dgm:pt>
    <dgm:pt modelId="{EA04EB33-87D0-304A-AE4B-F00D46ABD23E}" type="pres">
      <dgm:prSet presAssocID="{01D30ADF-A15A-9F49-A24B-FB542035864E}" presName="connectorText" presStyleLbl="sibTrans2D1" presStyleIdx="3" presStyleCnt="4"/>
      <dgm:spPr/>
      <dgm:t>
        <a:bodyPr/>
        <a:lstStyle/>
        <a:p>
          <a:endParaRPr lang="fr-FR"/>
        </a:p>
      </dgm:t>
    </dgm:pt>
    <dgm:pt modelId="{2F4F4204-1592-1E48-B479-6DF1483E26F5}" type="pres">
      <dgm:prSet presAssocID="{7A15F916-94E5-E44E-AE41-DB300D459FAB}" presName="node" presStyleLbl="node1" presStyleIdx="4" presStyleCnt="5">
        <dgm:presLayoutVars>
          <dgm:bulletEnabled val="1"/>
        </dgm:presLayoutVars>
      </dgm:prSet>
      <dgm:spPr/>
      <dgm:t>
        <a:bodyPr/>
        <a:lstStyle/>
        <a:p>
          <a:endParaRPr lang="fr-FR"/>
        </a:p>
      </dgm:t>
    </dgm:pt>
  </dgm:ptLst>
  <dgm:cxnLst>
    <dgm:cxn modelId="{37B5026C-5AAD-8045-A58C-C0A60899A3EF}" type="presOf" srcId="{A274E867-8245-8640-94F9-A790176BC004}" destId="{421B1DEB-9F80-8949-9572-A786A06B5DCD}" srcOrd="1" destOrd="0" presId="urn:microsoft.com/office/officeart/2005/8/layout/process2"/>
    <dgm:cxn modelId="{B25E461C-DA9A-294C-A0DD-27B2B42883AB}" type="presOf" srcId="{01D30ADF-A15A-9F49-A24B-FB542035864E}" destId="{EA04EB33-87D0-304A-AE4B-F00D46ABD23E}" srcOrd="1" destOrd="0" presId="urn:microsoft.com/office/officeart/2005/8/layout/process2"/>
    <dgm:cxn modelId="{C0DF8C6E-8F19-8C4F-A939-8D1DA6B22D79}" type="presOf" srcId="{13FB4BCC-E060-3C42-8088-D249745571DC}" destId="{7A1EDD71-3C3F-584E-A609-317B97FBDC2C}" srcOrd="0" destOrd="0" presId="urn:microsoft.com/office/officeart/2005/8/layout/process2"/>
    <dgm:cxn modelId="{90010022-59CF-7541-B849-595A898A23D2}" srcId="{F63ED036-CC11-304A-AFC2-4E2FD766E5F8}" destId="{076B771B-02E3-9D40-9ED0-A9A7E93CC370}" srcOrd="3" destOrd="0" parTransId="{AF4BACA7-4029-4546-A2C2-DD85FA9018D0}" sibTransId="{01D30ADF-A15A-9F49-A24B-FB542035864E}"/>
    <dgm:cxn modelId="{1D83711C-C15C-0B4B-9E02-5F72EFF52D34}" srcId="{F63ED036-CC11-304A-AFC2-4E2FD766E5F8}" destId="{4FCCD6BA-1805-9241-87D6-EAF7BC525F66}" srcOrd="2" destOrd="0" parTransId="{C0F7C59B-1BC3-C24F-AD47-09D936BA2F16}" sibTransId="{84767A5B-85A2-B74D-9F76-575A15FBCF18}"/>
    <dgm:cxn modelId="{9C10B560-2659-D642-AE56-84E2660346F6}" type="presOf" srcId="{84767A5B-85A2-B74D-9F76-575A15FBCF18}" destId="{BAE73355-F991-2747-B08A-EE8F2A4F5D69}" srcOrd="0" destOrd="0" presId="urn:microsoft.com/office/officeart/2005/8/layout/process2"/>
    <dgm:cxn modelId="{67ED3F64-CC33-9A4E-9448-5CF9EF0A5693}" type="presOf" srcId="{076B771B-02E3-9D40-9ED0-A9A7E93CC370}" destId="{78F824E5-C6B4-9B47-BC13-B274578C699D}" srcOrd="0" destOrd="0" presId="urn:microsoft.com/office/officeart/2005/8/layout/process2"/>
    <dgm:cxn modelId="{A1949F52-3909-8048-9F7A-1A0167776ED4}" srcId="{F63ED036-CC11-304A-AFC2-4E2FD766E5F8}" destId="{4DC3A212-B32B-8146-B123-2CB6C8C87386}" srcOrd="0" destOrd="0" parTransId="{40236F02-59B5-7546-A616-BA3B2EB7D5A4}" sibTransId="{9F1F2D25-8423-6547-AF12-41598DA81520}"/>
    <dgm:cxn modelId="{15CE789D-C979-B349-BDBC-6C22186D3AAF}" type="presOf" srcId="{9F1F2D25-8423-6547-AF12-41598DA81520}" destId="{482E43B8-0497-3F49-9386-7AC6C952EEDB}" srcOrd="0" destOrd="0" presId="urn:microsoft.com/office/officeart/2005/8/layout/process2"/>
    <dgm:cxn modelId="{C57B9CA5-CB73-974B-9939-71FFE0E7DC3E}" type="presOf" srcId="{A274E867-8245-8640-94F9-A790176BC004}" destId="{48C99DFE-B752-5345-ABBC-A102BADF8F63}" srcOrd="0" destOrd="0" presId="urn:microsoft.com/office/officeart/2005/8/layout/process2"/>
    <dgm:cxn modelId="{86A814F2-AF6A-1D42-A7F6-9ED2E63B5C0B}" type="presOf" srcId="{4FCCD6BA-1805-9241-87D6-EAF7BC525F66}" destId="{1FAF6A09-4245-504C-8A53-5DCE91C59CF5}" srcOrd="0" destOrd="0" presId="urn:microsoft.com/office/officeart/2005/8/layout/process2"/>
    <dgm:cxn modelId="{AF11F29F-C24B-444A-8D8B-6BD2FF61A196}" type="presOf" srcId="{7A15F916-94E5-E44E-AE41-DB300D459FAB}" destId="{2F4F4204-1592-1E48-B479-6DF1483E26F5}" srcOrd="0" destOrd="0" presId="urn:microsoft.com/office/officeart/2005/8/layout/process2"/>
    <dgm:cxn modelId="{504D76A7-13B5-1B47-B63D-EA0F5FC8A528}" type="presOf" srcId="{84767A5B-85A2-B74D-9F76-575A15FBCF18}" destId="{8FFFE08F-479E-2341-BE70-E606C4F16735}" srcOrd="1" destOrd="0" presId="urn:microsoft.com/office/officeart/2005/8/layout/process2"/>
    <dgm:cxn modelId="{085FAFEC-9269-2D4D-925D-E669B785B391}" type="presOf" srcId="{4DC3A212-B32B-8146-B123-2CB6C8C87386}" destId="{219AB37E-3539-F346-870E-A454BFB80073}" srcOrd="0" destOrd="0" presId="urn:microsoft.com/office/officeart/2005/8/layout/process2"/>
    <dgm:cxn modelId="{80B3B812-45D0-2849-AE67-4D5388C60C59}" type="presOf" srcId="{9F1F2D25-8423-6547-AF12-41598DA81520}" destId="{227D16E5-DA4D-2048-B760-AF4558DAB9BB}" srcOrd="1" destOrd="0" presId="urn:microsoft.com/office/officeart/2005/8/layout/process2"/>
    <dgm:cxn modelId="{332DE5A0-FE9B-D947-886C-2FDDC301E833}" type="presOf" srcId="{F63ED036-CC11-304A-AFC2-4E2FD766E5F8}" destId="{653AABED-E757-DC48-A95E-4CB3206CDAE9}" srcOrd="0" destOrd="0" presId="urn:microsoft.com/office/officeart/2005/8/layout/process2"/>
    <dgm:cxn modelId="{631ACD0E-80B9-0346-84E7-C9FB3B38458F}" type="presOf" srcId="{01D30ADF-A15A-9F49-A24B-FB542035864E}" destId="{F524B8C4-26C5-544A-94F9-1D14127647C4}" srcOrd="0" destOrd="0" presId="urn:microsoft.com/office/officeart/2005/8/layout/process2"/>
    <dgm:cxn modelId="{5A90A3F7-A383-E548-8E72-E7A2A3E6F4CF}" srcId="{F63ED036-CC11-304A-AFC2-4E2FD766E5F8}" destId="{13FB4BCC-E060-3C42-8088-D249745571DC}" srcOrd="1" destOrd="0" parTransId="{8C5ED3F2-1770-B047-8B85-F2BED6A696D8}" sibTransId="{A274E867-8245-8640-94F9-A790176BC004}"/>
    <dgm:cxn modelId="{2C772E5C-D390-154D-B392-47CC1FCE68A3}" srcId="{F63ED036-CC11-304A-AFC2-4E2FD766E5F8}" destId="{7A15F916-94E5-E44E-AE41-DB300D459FAB}" srcOrd="4" destOrd="0" parTransId="{DCD4B954-DE18-6A45-9E2C-BAA0EBF1F638}" sibTransId="{096851C1-1C1A-114E-B6BE-C501DFFECEED}"/>
    <dgm:cxn modelId="{E4D1764C-3B43-2B4F-B1AE-5EF657CB8451}" type="presParOf" srcId="{653AABED-E757-DC48-A95E-4CB3206CDAE9}" destId="{219AB37E-3539-F346-870E-A454BFB80073}" srcOrd="0" destOrd="0" presId="urn:microsoft.com/office/officeart/2005/8/layout/process2"/>
    <dgm:cxn modelId="{29FBDD32-D035-2442-B141-D92F7DF9F5C8}" type="presParOf" srcId="{653AABED-E757-DC48-A95E-4CB3206CDAE9}" destId="{482E43B8-0497-3F49-9386-7AC6C952EEDB}" srcOrd="1" destOrd="0" presId="urn:microsoft.com/office/officeart/2005/8/layout/process2"/>
    <dgm:cxn modelId="{8C3062A8-6F3F-B942-85C4-94746B687790}" type="presParOf" srcId="{482E43B8-0497-3F49-9386-7AC6C952EEDB}" destId="{227D16E5-DA4D-2048-B760-AF4558DAB9BB}" srcOrd="0" destOrd="0" presId="urn:microsoft.com/office/officeart/2005/8/layout/process2"/>
    <dgm:cxn modelId="{AAE10631-65AE-3847-B126-606E7A5BB745}" type="presParOf" srcId="{653AABED-E757-DC48-A95E-4CB3206CDAE9}" destId="{7A1EDD71-3C3F-584E-A609-317B97FBDC2C}" srcOrd="2" destOrd="0" presId="urn:microsoft.com/office/officeart/2005/8/layout/process2"/>
    <dgm:cxn modelId="{412B0E39-3B60-6A48-A6A1-DCAF13F1F1EC}" type="presParOf" srcId="{653AABED-E757-DC48-A95E-4CB3206CDAE9}" destId="{48C99DFE-B752-5345-ABBC-A102BADF8F63}" srcOrd="3" destOrd="0" presId="urn:microsoft.com/office/officeart/2005/8/layout/process2"/>
    <dgm:cxn modelId="{041D5A64-D915-BF4A-A111-73A5448BE5E8}" type="presParOf" srcId="{48C99DFE-B752-5345-ABBC-A102BADF8F63}" destId="{421B1DEB-9F80-8949-9572-A786A06B5DCD}" srcOrd="0" destOrd="0" presId="urn:microsoft.com/office/officeart/2005/8/layout/process2"/>
    <dgm:cxn modelId="{8B974EB0-6EF8-3F4E-A39C-F67AA5E75F13}" type="presParOf" srcId="{653AABED-E757-DC48-A95E-4CB3206CDAE9}" destId="{1FAF6A09-4245-504C-8A53-5DCE91C59CF5}" srcOrd="4" destOrd="0" presId="urn:microsoft.com/office/officeart/2005/8/layout/process2"/>
    <dgm:cxn modelId="{7F0FD7C1-D899-8149-B8CD-3560957D43C9}" type="presParOf" srcId="{653AABED-E757-DC48-A95E-4CB3206CDAE9}" destId="{BAE73355-F991-2747-B08A-EE8F2A4F5D69}" srcOrd="5" destOrd="0" presId="urn:microsoft.com/office/officeart/2005/8/layout/process2"/>
    <dgm:cxn modelId="{ABD2AE89-6637-AA48-BB85-2636F426419A}" type="presParOf" srcId="{BAE73355-F991-2747-B08A-EE8F2A4F5D69}" destId="{8FFFE08F-479E-2341-BE70-E606C4F16735}" srcOrd="0" destOrd="0" presId="urn:microsoft.com/office/officeart/2005/8/layout/process2"/>
    <dgm:cxn modelId="{DF15AECD-52AA-3F42-B212-30B2EB61D0E1}" type="presParOf" srcId="{653AABED-E757-DC48-A95E-4CB3206CDAE9}" destId="{78F824E5-C6B4-9B47-BC13-B274578C699D}" srcOrd="6" destOrd="0" presId="urn:microsoft.com/office/officeart/2005/8/layout/process2"/>
    <dgm:cxn modelId="{B47E0C18-FB1C-B649-8713-B07B8CC85C93}" type="presParOf" srcId="{653AABED-E757-DC48-A95E-4CB3206CDAE9}" destId="{F524B8C4-26C5-544A-94F9-1D14127647C4}" srcOrd="7" destOrd="0" presId="urn:microsoft.com/office/officeart/2005/8/layout/process2"/>
    <dgm:cxn modelId="{E6D23599-3F8E-554B-90DB-90309058F97B}" type="presParOf" srcId="{F524B8C4-26C5-544A-94F9-1D14127647C4}" destId="{EA04EB33-87D0-304A-AE4B-F00D46ABD23E}" srcOrd="0" destOrd="0" presId="urn:microsoft.com/office/officeart/2005/8/layout/process2"/>
    <dgm:cxn modelId="{76324F12-5851-CA40-A1A3-86FC04859A29}" type="presParOf" srcId="{653AABED-E757-DC48-A95E-4CB3206CDAE9}" destId="{2F4F4204-1592-1E48-B479-6DF1483E26F5}" srcOrd="8"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63ED036-CC11-304A-AFC2-4E2FD766E5F8}"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fr-FR"/>
        </a:p>
      </dgm:t>
    </dgm:pt>
    <dgm:pt modelId="{4DC3A212-B32B-8146-B123-2CB6C8C87386}">
      <dgm:prSet phldrT="[Texte]" custT="1"/>
      <dgm:spPr>
        <a:solidFill>
          <a:srgbClr val="FF0000"/>
        </a:solidFill>
      </dgm:spPr>
      <dgm:t>
        <a:bodyPr/>
        <a:lstStyle/>
        <a:p>
          <a:r>
            <a:rPr lang="fr-FR" sz="1800" dirty="0"/>
            <a:t>Poursuite ATB</a:t>
          </a:r>
        </a:p>
      </dgm:t>
    </dgm:pt>
    <dgm:pt modelId="{40236F02-59B5-7546-A616-BA3B2EB7D5A4}" type="parTrans" cxnId="{A1949F52-3909-8048-9F7A-1A0167776ED4}">
      <dgm:prSet/>
      <dgm:spPr/>
      <dgm:t>
        <a:bodyPr/>
        <a:lstStyle/>
        <a:p>
          <a:endParaRPr lang="fr-FR"/>
        </a:p>
      </dgm:t>
    </dgm:pt>
    <dgm:pt modelId="{9F1F2D25-8423-6547-AF12-41598DA81520}" type="sibTrans" cxnId="{A1949F52-3909-8048-9F7A-1A0167776ED4}">
      <dgm:prSet/>
      <dgm:spPr/>
      <dgm:t>
        <a:bodyPr/>
        <a:lstStyle/>
        <a:p>
          <a:endParaRPr lang="fr-FR"/>
        </a:p>
      </dgm:t>
    </dgm:pt>
    <dgm:pt modelId="{4FCCD6BA-1805-9241-87D6-EAF7BC525F66}">
      <dgm:prSet phldrT="[Texte]" custT="1"/>
      <dgm:spPr/>
      <dgm:t>
        <a:bodyPr/>
        <a:lstStyle/>
        <a:p>
          <a:r>
            <a:rPr lang="fr-FR" sz="1800" dirty="0"/>
            <a:t>Stabilité Clinique ?</a:t>
          </a:r>
        </a:p>
      </dgm:t>
    </dgm:pt>
    <dgm:pt modelId="{C0F7C59B-1BC3-C24F-AD47-09D936BA2F16}" type="parTrans" cxnId="{1D83711C-C15C-0B4B-9E02-5F72EFF52D34}">
      <dgm:prSet/>
      <dgm:spPr/>
      <dgm:t>
        <a:bodyPr/>
        <a:lstStyle/>
        <a:p>
          <a:endParaRPr lang="fr-FR"/>
        </a:p>
      </dgm:t>
    </dgm:pt>
    <dgm:pt modelId="{84767A5B-85A2-B74D-9F76-575A15FBCF18}" type="sibTrans" cxnId="{1D83711C-C15C-0B4B-9E02-5F72EFF52D34}">
      <dgm:prSet/>
      <dgm:spPr/>
      <dgm:t>
        <a:bodyPr/>
        <a:lstStyle/>
        <a:p>
          <a:endParaRPr lang="fr-FR"/>
        </a:p>
      </dgm:t>
    </dgm:pt>
    <dgm:pt modelId="{7A15F916-94E5-E44E-AE41-DB300D459FAB}">
      <dgm:prSet phldrT="[Texte]" custT="1"/>
      <dgm:spPr>
        <a:solidFill>
          <a:srgbClr val="00B050"/>
        </a:solidFill>
      </dgm:spPr>
      <dgm:t>
        <a:bodyPr/>
        <a:lstStyle/>
        <a:p>
          <a:r>
            <a:rPr lang="fr-FR" sz="2000" dirty="0"/>
            <a:t>Stop ATB</a:t>
          </a:r>
        </a:p>
      </dgm:t>
    </dgm:pt>
    <dgm:pt modelId="{DCD4B954-DE18-6A45-9E2C-BAA0EBF1F638}" type="parTrans" cxnId="{2C772E5C-D390-154D-B392-47CC1FCE68A3}">
      <dgm:prSet/>
      <dgm:spPr/>
      <dgm:t>
        <a:bodyPr/>
        <a:lstStyle/>
        <a:p>
          <a:endParaRPr lang="fr-FR"/>
        </a:p>
      </dgm:t>
    </dgm:pt>
    <dgm:pt modelId="{096851C1-1C1A-114E-B6BE-C501DFFECEED}" type="sibTrans" cxnId="{2C772E5C-D390-154D-B392-47CC1FCE68A3}">
      <dgm:prSet/>
      <dgm:spPr/>
      <dgm:t>
        <a:bodyPr/>
        <a:lstStyle/>
        <a:p>
          <a:endParaRPr lang="fr-FR"/>
        </a:p>
      </dgm:t>
    </dgm:pt>
    <dgm:pt modelId="{13FB4BCC-E060-3C42-8088-D249745571DC}">
      <dgm:prSet phldrT="[Texte]"/>
      <dgm:spPr>
        <a:solidFill>
          <a:srgbClr val="FF0000"/>
        </a:solidFill>
      </dgm:spPr>
      <dgm:t>
        <a:bodyPr/>
        <a:lstStyle/>
        <a:p>
          <a:r>
            <a:rPr lang="fr-FR" dirty="0"/>
            <a:t>non</a:t>
          </a:r>
        </a:p>
      </dgm:t>
    </dgm:pt>
    <dgm:pt modelId="{8C5ED3F2-1770-B047-8B85-F2BED6A696D8}" type="parTrans" cxnId="{5A90A3F7-A383-E548-8E72-E7A2A3E6F4CF}">
      <dgm:prSet/>
      <dgm:spPr/>
      <dgm:t>
        <a:bodyPr/>
        <a:lstStyle/>
        <a:p>
          <a:endParaRPr lang="fr-FR"/>
        </a:p>
      </dgm:t>
    </dgm:pt>
    <dgm:pt modelId="{A274E867-8245-8640-94F9-A790176BC004}" type="sibTrans" cxnId="{5A90A3F7-A383-E548-8E72-E7A2A3E6F4CF}">
      <dgm:prSet/>
      <dgm:spPr/>
      <dgm:t>
        <a:bodyPr/>
        <a:lstStyle/>
        <a:p>
          <a:endParaRPr lang="fr-FR"/>
        </a:p>
      </dgm:t>
    </dgm:pt>
    <dgm:pt modelId="{076B771B-02E3-9D40-9ED0-A9A7E93CC370}">
      <dgm:prSet phldrT="[Texte]"/>
      <dgm:spPr>
        <a:solidFill>
          <a:srgbClr val="00B050"/>
        </a:solidFill>
      </dgm:spPr>
      <dgm:t>
        <a:bodyPr/>
        <a:lstStyle/>
        <a:p>
          <a:r>
            <a:rPr lang="fr-FR" dirty="0"/>
            <a:t>oui</a:t>
          </a:r>
        </a:p>
      </dgm:t>
    </dgm:pt>
    <dgm:pt modelId="{AF4BACA7-4029-4546-A2C2-DD85FA9018D0}" type="parTrans" cxnId="{90010022-59CF-7541-B849-595A898A23D2}">
      <dgm:prSet/>
      <dgm:spPr/>
      <dgm:t>
        <a:bodyPr/>
        <a:lstStyle/>
        <a:p>
          <a:endParaRPr lang="fr-FR"/>
        </a:p>
      </dgm:t>
    </dgm:pt>
    <dgm:pt modelId="{01D30ADF-A15A-9F49-A24B-FB542035864E}" type="sibTrans" cxnId="{90010022-59CF-7541-B849-595A898A23D2}">
      <dgm:prSet/>
      <dgm:spPr/>
      <dgm:t>
        <a:bodyPr/>
        <a:lstStyle/>
        <a:p>
          <a:endParaRPr lang="fr-FR"/>
        </a:p>
      </dgm:t>
    </dgm:pt>
    <dgm:pt modelId="{653AABED-E757-DC48-A95E-4CB3206CDAE9}" type="pres">
      <dgm:prSet presAssocID="{F63ED036-CC11-304A-AFC2-4E2FD766E5F8}" presName="linearFlow" presStyleCnt="0">
        <dgm:presLayoutVars>
          <dgm:resizeHandles val="exact"/>
        </dgm:presLayoutVars>
      </dgm:prSet>
      <dgm:spPr/>
      <dgm:t>
        <a:bodyPr/>
        <a:lstStyle/>
        <a:p>
          <a:endParaRPr lang="fr-FR"/>
        </a:p>
      </dgm:t>
    </dgm:pt>
    <dgm:pt modelId="{219AB37E-3539-F346-870E-A454BFB80073}" type="pres">
      <dgm:prSet presAssocID="{4DC3A212-B32B-8146-B123-2CB6C8C87386}" presName="node" presStyleLbl="node1" presStyleIdx="0" presStyleCnt="5">
        <dgm:presLayoutVars>
          <dgm:bulletEnabled val="1"/>
        </dgm:presLayoutVars>
      </dgm:prSet>
      <dgm:spPr/>
      <dgm:t>
        <a:bodyPr/>
        <a:lstStyle/>
        <a:p>
          <a:endParaRPr lang="fr-FR"/>
        </a:p>
      </dgm:t>
    </dgm:pt>
    <dgm:pt modelId="{482E43B8-0497-3F49-9386-7AC6C952EEDB}" type="pres">
      <dgm:prSet presAssocID="{9F1F2D25-8423-6547-AF12-41598DA81520}" presName="sibTrans" presStyleLbl="sibTrans2D1" presStyleIdx="0" presStyleCnt="4" custAng="10800000"/>
      <dgm:spPr/>
      <dgm:t>
        <a:bodyPr/>
        <a:lstStyle/>
        <a:p>
          <a:endParaRPr lang="fr-FR"/>
        </a:p>
      </dgm:t>
    </dgm:pt>
    <dgm:pt modelId="{227D16E5-DA4D-2048-B760-AF4558DAB9BB}" type="pres">
      <dgm:prSet presAssocID="{9F1F2D25-8423-6547-AF12-41598DA81520}" presName="connectorText" presStyleLbl="sibTrans2D1" presStyleIdx="0" presStyleCnt="4"/>
      <dgm:spPr/>
      <dgm:t>
        <a:bodyPr/>
        <a:lstStyle/>
        <a:p>
          <a:endParaRPr lang="fr-FR"/>
        </a:p>
      </dgm:t>
    </dgm:pt>
    <dgm:pt modelId="{7A1EDD71-3C3F-584E-A609-317B97FBDC2C}" type="pres">
      <dgm:prSet presAssocID="{13FB4BCC-E060-3C42-8088-D249745571DC}" presName="node" presStyleLbl="node1" presStyleIdx="1" presStyleCnt="5" custScaleX="37105" custScaleY="44505">
        <dgm:presLayoutVars>
          <dgm:bulletEnabled val="1"/>
        </dgm:presLayoutVars>
      </dgm:prSet>
      <dgm:spPr>
        <a:prstGeom prst="diamond">
          <a:avLst/>
        </a:prstGeom>
      </dgm:spPr>
      <dgm:t>
        <a:bodyPr/>
        <a:lstStyle/>
        <a:p>
          <a:endParaRPr lang="fr-FR"/>
        </a:p>
      </dgm:t>
    </dgm:pt>
    <dgm:pt modelId="{48C99DFE-B752-5345-ABBC-A102BADF8F63}" type="pres">
      <dgm:prSet presAssocID="{A274E867-8245-8640-94F9-A790176BC004}" presName="sibTrans" presStyleLbl="sibTrans2D1" presStyleIdx="1" presStyleCnt="4" custAng="10800000"/>
      <dgm:spPr/>
      <dgm:t>
        <a:bodyPr/>
        <a:lstStyle/>
        <a:p>
          <a:endParaRPr lang="fr-FR"/>
        </a:p>
      </dgm:t>
    </dgm:pt>
    <dgm:pt modelId="{421B1DEB-9F80-8949-9572-A786A06B5DCD}" type="pres">
      <dgm:prSet presAssocID="{A274E867-8245-8640-94F9-A790176BC004}" presName="connectorText" presStyleLbl="sibTrans2D1" presStyleIdx="1" presStyleCnt="4"/>
      <dgm:spPr/>
      <dgm:t>
        <a:bodyPr/>
        <a:lstStyle/>
        <a:p>
          <a:endParaRPr lang="fr-FR"/>
        </a:p>
      </dgm:t>
    </dgm:pt>
    <dgm:pt modelId="{1FAF6A09-4245-504C-8A53-5DCE91C59CF5}" type="pres">
      <dgm:prSet presAssocID="{4FCCD6BA-1805-9241-87D6-EAF7BC525F66}" presName="node" presStyleLbl="node1" presStyleIdx="2" presStyleCnt="5">
        <dgm:presLayoutVars>
          <dgm:bulletEnabled val="1"/>
        </dgm:presLayoutVars>
      </dgm:prSet>
      <dgm:spPr/>
      <dgm:t>
        <a:bodyPr/>
        <a:lstStyle/>
        <a:p>
          <a:endParaRPr lang="fr-FR"/>
        </a:p>
      </dgm:t>
    </dgm:pt>
    <dgm:pt modelId="{BAE73355-F991-2747-B08A-EE8F2A4F5D69}" type="pres">
      <dgm:prSet presAssocID="{84767A5B-85A2-B74D-9F76-575A15FBCF18}" presName="sibTrans" presStyleLbl="sibTrans2D1" presStyleIdx="2" presStyleCnt="4"/>
      <dgm:spPr/>
      <dgm:t>
        <a:bodyPr/>
        <a:lstStyle/>
        <a:p>
          <a:endParaRPr lang="fr-FR"/>
        </a:p>
      </dgm:t>
    </dgm:pt>
    <dgm:pt modelId="{8FFFE08F-479E-2341-BE70-E606C4F16735}" type="pres">
      <dgm:prSet presAssocID="{84767A5B-85A2-B74D-9F76-575A15FBCF18}" presName="connectorText" presStyleLbl="sibTrans2D1" presStyleIdx="2" presStyleCnt="4"/>
      <dgm:spPr/>
      <dgm:t>
        <a:bodyPr/>
        <a:lstStyle/>
        <a:p>
          <a:endParaRPr lang="fr-FR"/>
        </a:p>
      </dgm:t>
    </dgm:pt>
    <dgm:pt modelId="{78F824E5-C6B4-9B47-BC13-B274578C699D}" type="pres">
      <dgm:prSet presAssocID="{076B771B-02E3-9D40-9ED0-A9A7E93CC370}" presName="node" presStyleLbl="node1" presStyleIdx="3" presStyleCnt="5" custScaleX="33532" custScaleY="45142">
        <dgm:presLayoutVars>
          <dgm:bulletEnabled val="1"/>
        </dgm:presLayoutVars>
      </dgm:prSet>
      <dgm:spPr>
        <a:prstGeom prst="diamond">
          <a:avLst/>
        </a:prstGeom>
      </dgm:spPr>
      <dgm:t>
        <a:bodyPr/>
        <a:lstStyle/>
        <a:p>
          <a:endParaRPr lang="fr-FR"/>
        </a:p>
      </dgm:t>
    </dgm:pt>
    <dgm:pt modelId="{F524B8C4-26C5-544A-94F9-1D14127647C4}" type="pres">
      <dgm:prSet presAssocID="{01D30ADF-A15A-9F49-A24B-FB542035864E}" presName="sibTrans" presStyleLbl="sibTrans2D1" presStyleIdx="3" presStyleCnt="4"/>
      <dgm:spPr/>
      <dgm:t>
        <a:bodyPr/>
        <a:lstStyle/>
        <a:p>
          <a:endParaRPr lang="fr-FR"/>
        </a:p>
      </dgm:t>
    </dgm:pt>
    <dgm:pt modelId="{EA04EB33-87D0-304A-AE4B-F00D46ABD23E}" type="pres">
      <dgm:prSet presAssocID="{01D30ADF-A15A-9F49-A24B-FB542035864E}" presName="connectorText" presStyleLbl="sibTrans2D1" presStyleIdx="3" presStyleCnt="4"/>
      <dgm:spPr/>
      <dgm:t>
        <a:bodyPr/>
        <a:lstStyle/>
        <a:p>
          <a:endParaRPr lang="fr-FR"/>
        </a:p>
      </dgm:t>
    </dgm:pt>
    <dgm:pt modelId="{2F4F4204-1592-1E48-B479-6DF1483E26F5}" type="pres">
      <dgm:prSet presAssocID="{7A15F916-94E5-E44E-AE41-DB300D459FAB}" presName="node" presStyleLbl="node1" presStyleIdx="4" presStyleCnt="5">
        <dgm:presLayoutVars>
          <dgm:bulletEnabled val="1"/>
        </dgm:presLayoutVars>
      </dgm:prSet>
      <dgm:spPr/>
      <dgm:t>
        <a:bodyPr/>
        <a:lstStyle/>
        <a:p>
          <a:endParaRPr lang="fr-FR"/>
        </a:p>
      </dgm:t>
    </dgm:pt>
  </dgm:ptLst>
  <dgm:cxnLst>
    <dgm:cxn modelId="{37B5026C-5AAD-8045-A58C-C0A60899A3EF}" type="presOf" srcId="{A274E867-8245-8640-94F9-A790176BC004}" destId="{421B1DEB-9F80-8949-9572-A786A06B5DCD}" srcOrd="1" destOrd="0" presId="urn:microsoft.com/office/officeart/2005/8/layout/process2"/>
    <dgm:cxn modelId="{B25E461C-DA9A-294C-A0DD-27B2B42883AB}" type="presOf" srcId="{01D30ADF-A15A-9F49-A24B-FB542035864E}" destId="{EA04EB33-87D0-304A-AE4B-F00D46ABD23E}" srcOrd="1" destOrd="0" presId="urn:microsoft.com/office/officeart/2005/8/layout/process2"/>
    <dgm:cxn modelId="{C0DF8C6E-8F19-8C4F-A939-8D1DA6B22D79}" type="presOf" srcId="{13FB4BCC-E060-3C42-8088-D249745571DC}" destId="{7A1EDD71-3C3F-584E-A609-317B97FBDC2C}" srcOrd="0" destOrd="0" presId="urn:microsoft.com/office/officeart/2005/8/layout/process2"/>
    <dgm:cxn modelId="{90010022-59CF-7541-B849-595A898A23D2}" srcId="{F63ED036-CC11-304A-AFC2-4E2FD766E5F8}" destId="{076B771B-02E3-9D40-9ED0-A9A7E93CC370}" srcOrd="3" destOrd="0" parTransId="{AF4BACA7-4029-4546-A2C2-DD85FA9018D0}" sibTransId="{01D30ADF-A15A-9F49-A24B-FB542035864E}"/>
    <dgm:cxn modelId="{1D83711C-C15C-0B4B-9E02-5F72EFF52D34}" srcId="{F63ED036-CC11-304A-AFC2-4E2FD766E5F8}" destId="{4FCCD6BA-1805-9241-87D6-EAF7BC525F66}" srcOrd="2" destOrd="0" parTransId="{C0F7C59B-1BC3-C24F-AD47-09D936BA2F16}" sibTransId="{84767A5B-85A2-B74D-9F76-575A15FBCF18}"/>
    <dgm:cxn modelId="{9C10B560-2659-D642-AE56-84E2660346F6}" type="presOf" srcId="{84767A5B-85A2-B74D-9F76-575A15FBCF18}" destId="{BAE73355-F991-2747-B08A-EE8F2A4F5D69}" srcOrd="0" destOrd="0" presId="urn:microsoft.com/office/officeart/2005/8/layout/process2"/>
    <dgm:cxn modelId="{67ED3F64-CC33-9A4E-9448-5CF9EF0A5693}" type="presOf" srcId="{076B771B-02E3-9D40-9ED0-A9A7E93CC370}" destId="{78F824E5-C6B4-9B47-BC13-B274578C699D}" srcOrd="0" destOrd="0" presId="urn:microsoft.com/office/officeart/2005/8/layout/process2"/>
    <dgm:cxn modelId="{A1949F52-3909-8048-9F7A-1A0167776ED4}" srcId="{F63ED036-CC11-304A-AFC2-4E2FD766E5F8}" destId="{4DC3A212-B32B-8146-B123-2CB6C8C87386}" srcOrd="0" destOrd="0" parTransId="{40236F02-59B5-7546-A616-BA3B2EB7D5A4}" sibTransId="{9F1F2D25-8423-6547-AF12-41598DA81520}"/>
    <dgm:cxn modelId="{15CE789D-C979-B349-BDBC-6C22186D3AAF}" type="presOf" srcId="{9F1F2D25-8423-6547-AF12-41598DA81520}" destId="{482E43B8-0497-3F49-9386-7AC6C952EEDB}" srcOrd="0" destOrd="0" presId="urn:microsoft.com/office/officeart/2005/8/layout/process2"/>
    <dgm:cxn modelId="{C57B9CA5-CB73-974B-9939-71FFE0E7DC3E}" type="presOf" srcId="{A274E867-8245-8640-94F9-A790176BC004}" destId="{48C99DFE-B752-5345-ABBC-A102BADF8F63}" srcOrd="0" destOrd="0" presId="urn:microsoft.com/office/officeart/2005/8/layout/process2"/>
    <dgm:cxn modelId="{86A814F2-AF6A-1D42-A7F6-9ED2E63B5C0B}" type="presOf" srcId="{4FCCD6BA-1805-9241-87D6-EAF7BC525F66}" destId="{1FAF6A09-4245-504C-8A53-5DCE91C59CF5}" srcOrd="0" destOrd="0" presId="urn:microsoft.com/office/officeart/2005/8/layout/process2"/>
    <dgm:cxn modelId="{AF11F29F-C24B-444A-8D8B-6BD2FF61A196}" type="presOf" srcId="{7A15F916-94E5-E44E-AE41-DB300D459FAB}" destId="{2F4F4204-1592-1E48-B479-6DF1483E26F5}" srcOrd="0" destOrd="0" presId="urn:microsoft.com/office/officeart/2005/8/layout/process2"/>
    <dgm:cxn modelId="{504D76A7-13B5-1B47-B63D-EA0F5FC8A528}" type="presOf" srcId="{84767A5B-85A2-B74D-9F76-575A15FBCF18}" destId="{8FFFE08F-479E-2341-BE70-E606C4F16735}" srcOrd="1" destOrd="0" presId="urn:microsoft.com/office/officeart/2005/8/layout/process2"/>
    <dgm:cxn modelId="{085FAFEC-9269-2D4D-925D-E669B785B391}" type="presOf" srcId="{4DC3A212-B32B-8146-B123-2CB6C8C87386}" destId="{219AB37E-3539-F346-870E-A454BFB80073}" srcOrd="0" destOrd="0" presId="urn:microsoft.com/office/officeart/2005/8/layout/process2"/>
    <dgm:cxn modelId="{80B3B812-45D0-2849-AE67-4D5388C60C59}" type="presOf" srcId="{9F1F2D25-8423-6547-AF12-41598DA81520}" destId="{227D16E5-DA4D-2048-B760-AF4558DAB9BB}" srcOrd="1" destOrd="0" presId="urn:microsoft.com/office/officeart/2005/8/layout/process2"/>
    <dgm:cxn modelId="{332DE5A0-FE9B-D947-886C-2FDDC301E833}" type="presOf" srcId="{F63ED036-CC11-304A-AFC2-4E2FD766E5F8}" destId="{653AABED-E757-DC48-A95E-4CB3206CDAE9}" srcOrd="0" destOrd="0" presId="urn:microsoft.com/office/officeart/2005/8/layout/process2"/>
    <dgm:cxn modelId="{631ACD0E-80B9-0346-84E7-C9FB3B38458F}" type="presOf" srcId="{01D30ADF-A15A-9F49-A24B-FB542035864E}" destId="{F524B8C4-26C5-544A-94F9-1D14127647C4}" srcOrd="0" destOrd="0" presId="urn:microsoft.com/office/officeart/2005/8/layout/process2"/>
    <dgm:cxn modelId="{5A90A3F7-A383-E548-8E72-E7A2A3E6F4CF}" srcId="{F63ED036-CC11-304A-AFC2-4E2FD766E5F8}" destId="{13FB4BCC-E060-3C42-8088-D249745571DC}" srcOrd="1" destOrd="0" parTransId="{8C5ED3F2-1770-B047-8B85-F2BED6A696D8}" sibTransId="{A274E867-8245-8640-94F9-A790176BC004}"/>
    <dgm:cxn modelId="{2C772E5C-D390-154D-B392-47CC1FCE68A3}" srcId="{F63ED036-CC11-304A-AFC2-4E2FD766E5F8}" destId="{7A15F916-94E5-E44E-AE41-DB300D459FAB}" srcOrd="4" destOrd="0" parTransId="{DCD4B954-DE18-6A45-9E2C-BAA0EBF1F638}" sibTransId="{096851C1-1C1A-114E-B6BE-C501DFFECEED}"/>
    <dgm:cxn modelId="{E4D1764C-3B43-2B4F-B1AE-5EF657CB8451}" type="presParOf" srcId="{653AABED-E757-DC48-A95E-4CB3206CDAE9}" destId="{219AB37E-3539-F346-870E-A454BFB80073}" srcOrd="0" destOrd="0" presId="urn:microsoft.com/office/officeart/2005/8/layout/process2"/>
    <dgm:cxn modelId="{29FBDD32-D035-2442-B141-D92F7DF9F5C8}" type="presParOf" srcId="{653AABED-E757-DC48-A95E-4CB3206CDAE9}" destId="{482E43B8-0497-3F49-9386-7AC6C952EEDB}" srcOrd="1" destOrd="0" presId="urn:microsoft.com/office/officeart/2005/8/layout/process2"/>
    <dgm:cxn modelId="{8C3062A8-6F3F-B942-85C4-94746B687790}" type="presParOf" srcId="{482E43B8-0497-3F49-9386-7AC6C952EEDB}" destId="{227D16E5-DA4D-2048-B760-AF4558DAB9BB}" srcOrd="0" destOrd="0" presId="urn:microsoft.com/office/officeart/2005/8/layout/process2"/>
    <dgm:cxn modelId="{AAE10631-65AE-3847-B126-606E7A5BB745}" type="presParOf" srcId="{653AABED-E757-DC48-A95E-4CB3206CDAE9}" destId="{7A1EDD71-3C3F-584E-A609-317B97FBDC2C}" srcOrd="2" destOrd="0" presId="urn:microsoft.com/office/officeart/2005/8/layout/process2"/>
    <dgm:cxn modelId="{412B0E39-3B60-6A48-A6A1-DCAF13F1F1EC}" type="presParOf" srcId="{653AABED-E757-DC48-A95E-4CB3206CDAE9}" destId="{48C99DFE-B752-5345-ABBC-A102BADF8F63}" srcOrd="3" destOrd="0" presId="urn:microsoft.com/office/officeart/2005/8/layout/process2"/>
    <dgm:cxn modelId="{041D5A64-D915-BF4A-A111-73A5448BE5E8}" type="presParOf" srcId="{48C99DFE-B752-5345-ABBC-A102BADF8F63}" destId="{421B1DEB-9F80-8949-9572-A786A06B5DCD}" srcOrd="0" destOrd="0" presId="urn:microsoft.com/office/officeart/2005/8/layout/process2"/>
    <dgm:cxn modelId="{8B974EB0-6EF8-3F4E-A39C-F67AA5E75F13}" type="presParOf" srcId="{653AABED-E757-DC48-A95E-4CB3206CDAE9}" destId="{1FAF6A09-4245-504C-8A53-5DCE91C59CF5}" srcOrd="4" destOrd="0" presId="urn:microsoft.com/office/officeart/2005/8/layout/process2"/>
    <dgm:cxn modelId="{7F0FD7C1-D899-8149-B8CD-3560957D43C9}" type="presParOf" srcId="{653AABED-E757-DC48-A95E-4CB3206CDAE9}" destId="{BAE73355-F991-2747-B08A-EE8F2A4F5D69}" srcOrd="5" destOrd="0" presId="urn:microsoft.com/office/officeart/2005/8/layout/process2"/>
    <dgm:cxn modelId="{ABD2AE89-6637-AA48-BB85-2636F426419A}" type="presParOf" srcId="{BAE73355-F991-2747-B08A-EE8F2A4F5D69}" destId="{8FFFE08F-479E-2341-BE70-E606C4F16735}" srcOrd="0" destOrd="0" presId="urn:microsoft.com/office/officeart/2005/8/layout/process2"/>
    <dgm:cxn modelId="{DF15AECD-52AA-3F42-B212-30B2EB61D0E1}" type="presParOf" srcId="{653AABED-E757-DC48-A95E-4CB3206CDAE9}" destId="{78F824E5-C6B4-9B47-BC13-B274578C699D}" srcOrd="6" destOrd="0" presId="urn:microsoft.com/office/officeart/2005/8/layout/process2"/>
    <dgm:cxn modelId="{B47E0C18-FB1C-B649-8713-B07B8CC85C93}" type="presParOf" srcId="{653AABED-E757-DC48-A95E-4CB3206CDAE9}" destId="{F524B8C4-26C5-544A-94F9-1D14127647C4}" srcOrd="7" destOrd="0" presId="urn:microsoft.com/office/officeart/2005/8/layout/process2"/>
    <dgm:cxn modelId="{E6D23599-3F8E-554B-90DB-90309058F97B}" type="presParOf" srcId="{F524B8C4-26C5-544A-94F9-1D14127647C4}" destId="{EA04EB33-87D0-304A-AE4B-F00D46ABD23E}" srcOrd="0" destOrd="0" presId="urn:microsoft.com/office/officeart/2005/8/layout/process2"/>
    <dgm:cxn modelId="{76324F12-5851-CA40-A1A3-86FC04859A29}" type="presParOf" srcId="{653AABED-E757-DC48-A95E-4CB3206CDAE9}" destId="{2F4F4204-1592-1E48-B479-6DF1483E26F5}" srcOrd="8" destOrd="0" presId="urn:microsoft.com/office/officeart/2005/8/layout/process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A497A8-38C3-294F-B23B-2C575EE080A4}"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fr-FR"/>
        </a:p>
      </dgm:t>
    </dgm:pt>
    <dgm:pt modelId="{E54A31B2-87C3-F449-B850-72B416EB89BF}">
      <dgm:prSet/>
      <dgm:spPr/>
      <dgm:t>
        <a:bodyPr/>
        <a:lstStyle/>
        <a:p>
          <a:r>
            <a:rPr lang="fr-FR" b="1" dirty="0"/>
            <a:t>Infections urinaires classées en fébriles/bactérémiantes/non fébriles</a:t>
          </a:r>
          <a:endParaRPr lang="fr-FR" dirty="0"/>
        </a:p>
      </dgm:t>
    </dgm:pt>
    <dgm:pt modelId="{8E2BF0E0-C3DD-FB48-A649-CC7B7968AFB8}" type="parTrans" cxnId="{D5A22A1A-9EE1-2444-A5B2-B2033D12D8C9}">
      <dgm:prSet/>
      <dgm:spPr/>
      <dgm:t>
        <a:bodyPr/>
        <a:lstStyle/>
        <a:p>
          <a:endParaRPr lang="fr-FR"/>
        </a:p>
      </dgm:t>
    </dgm:pt>
    <dgm:pt modelId="{8683C429-4691-7645-9589-F0CBC27C99B8}" type="sibTrans" cxnId="{D5A22A1A-9EE1-2444-A5B2-B2033D12D8C9}">
      <dgm:prSet/>
      <dgm:spPr/>
      <dgm:t>
        <a:bodyPr/>
        <a:lstStyle/>
        <a:p>
          <a:endParaRPr lang="fr-FR"/>
        </a:p>
      </dgm:t>
    </dgm:pt>
    <dgm:pt modelId="{FBD6912D-3C99-1C4C-8780-1679EA57C074}">
      <dgm:prSet/>
      <dgm:spPr/>
      <dgm:t>
        <a:bodyPr/>
        <a:lstStyle/>
        <a:p>
          <a:r>
            <a:rPr lang="fr-FR" b="1" dirty="0"/>
            <a:t>Infection non fébrile, non bactériémiante= cystite</a:t>
          </a:r>
          <a:endParaRPr lang="fr-FR" dirty="0"/>
        </a:p>
      </dgm:t>
    </dgm:pt>
    <dgm:pt modelId="{82D9DD5A-58DA-7A46-9107-EA1137A46777}" type="parTrans" cxnId="{D77650BA-989A-9C4C-BDF9-A1B03A3C111E}">
      <dgm:prSet/>
      <dgm:spPr/>
      <dgm:t>
        <a:bodyPr/>
        <a:lstStyle/>
        <a:p>
          <a:endParaRPr lang="fr-FR"/>
        </a:p>
      </dgm:t>
    </dgm:pt>
    <dgm:pt modelId="{E4204AB9-367A-2647-B652-A81CB2F9B30C}" type="sibTrans" cxnId="{D77650BA-989A-9C4C-BDF9-A1B03A3C111E}">
      <dgm:prSet/>
      <dgm:spPr/>
      <dgm:t>
        <a:bodyPr/>
        <a:lstStyle/>
        <a:p>
          <a:endParaRPr lang="fr-FR"/>
        </a:p>
      </dgm:t>
    </dgm:pt>
    <dgm:pt modelId="{B8E42EC6-A288-EE44-88DD-5D5FD56C175F}">
      <dgm:prSet/>
      <dgm:spPr/>
      <dgm:t>
        <a:bodyPr/>
        <a:lstStyle/>
        <a:p>
          <a:r>
            <a:rPr lang="fr-FR" b="1" dirty="0"/>
            <a:t>Cystite: durée de traitement de 7 jours maximum/antibiotiques à spectre étroit et pas de nécessité de diffusion </a:t>
          </a:r>
          <a:r>
            <a:rPr lang="fr-FR" b="1" dirty="0" err="1"/>
            <a:t>intraprostatique</a:t>
          </a:r>
          <a:endParaRPr lang="fr-FR" dirty="0"/>
        </a:p>
      </dgm:t>
    </dgm:pt>
    <dgm:pt modelId="{F2E4D979-06F0-5C4A-A4E9-5979C5ED342A}" type="parTrans" cxnId="{D6FB1662-725A-484C-B06D-4F3576622A4C}">
      <dgm:prSet/>
      <dgm:spPr/>
      <dgm:t>
        <a:bodyPr/>
        <a:lstStyle/>
        <a:p>
          <a:endParaRPr lang="fr-FR"/>
        </a:p>
      </dgm:t>
    </dgm:pt>
    <dgm:pt modelId="{9BA72BC5-6742-2949-804B-9F1C1CF43532}" type="sibTrans" cxnId="{D6FB1662-725A-484C-B06D-4F3576622A4C}">
      <dgm:prSet/>
      <dgm:spPr/>
      <dgm:t>
        <a:bodyPr/>
        <a:lstStyle/>
        <a:p>
          <a:endParaRPr lang="fr-FR"/>
        </a:p>
      </dgm:t>
    </dgm:pt>
    <dgm:pt modelId="{61C37ED0-09D5-D34A-B1E4-A4EABBF49E97}">
      <dgm:prSet/>
      <dgm:spPr/>
      <dgm:t>
        <a:bodyPr/>
        <a:lstStyle/>
        <a:p>
          <a:r>
            <a:rPr lang="fr-FR" b="1" dirty="0"/>
            <a:t>Prostatite aiguë:</a:t>
          </a:r>
          <a:endParaRPr lang="fr-FR" dirty="0"/>
        </a:p>
      </dgm:t>
    </dgm:pt>
    <dgm:pt modelId="{69FAD696-0669-AF49-8175-9A44B3E7B3BD}" type="parTrans" cxnId="{B51BC905-27E7-9347-AF0B-4199CF0E2C75}">
      <dgm:prSet/>
      <dgm:spPr/>
      <dgm:t>
        <a:bodyPr/>
        <a:lstStyle/>
        <a:p>
          <a:endParaRPr lang="fr-FR"/>
        </a:p>
      </dgm:t>
    </dgm:pt>
    <dgm:pt modelId="{D998F8AE-CCD3-D941-9B11-7D633C976C5E}" type="sibTrans" cxnId="{B51BC905-27E7-9347-AF0B-4199CF0E2C75}">
      <dgm:prSet/>
      <dgm:spPr/>
      <dgm:t>
        <a:bodyPr/>
        <a:lstStyle/>
        <a:p>
          <a:endParaRPr lang="fr-FR"/>
        </a:p>
      </dgm:t>
    </dgm:pt>
    <dgm:pt modelId="{35D9BCA1-9999-B344-AB88-2167C9D38922}">
      <dgm:prSet/>
      <dgm:spPr/>
      <dgm:t>
        <a:bodyPr/>
        <a:lstStyle/>
        <a:p>
          <a:r>
            <a:rPr lang="fr-FR" b="1" dirty="0"/>
            <a:t>10 jours dans certaines situations?</a:t>
          </a:r>
          <a:endParaRPr lang="fr-FR" dirty="0"/>
        </a:p>
      </dgm:t>
    </dgm:pt>
    <dgm:pt modelId="{42BCEBCE-B711-2343-BF74-52E5227867AB}" type="parTrans" cxnId="{1EF335CC-5C62-D847-B557-7E53148618D2}">
      <dgm:prSet/>
      <dgm:spPr/>
      <dgm:t>
        <a:bodyPr/>
        <a:lstStyle/>
        <a:p>
          <a:endParaRPr lang="fr-FR"/>
        </a:p>
      </dgm:t>
    </dgm:pt>
    <dgm:pt modelId="{1245741D-22EF-D649-959E-DA1C5DFB8AEC}" type="sibTrans" cxnId="{1EF335CC-5C62-D847-B557-7E53148618D2}">
      <dgm:prSet/>
      <dgm:spPr/>
      <dgm:t>
        <a:bodyPr/>
        <a:lstStyle/>
        <a:p>
          <a:endParaRPr lang="fr-FR"/>
        </a:p>
      </dgm:t>
    </dgm:pt>
    <dgm:pt modelId="{2CC47F77-61DF-F641-8C3C-3CD94D7A132B}">
      <dgm:prSet/>
      <dgm:spPr/>
      <dgm:t>
        <a:bodyPr/>
        <a:lstStyle/>
        <a:p>
          <a:r>
            <a:rPr lang="fr-FR" b="1" dirty="0"/>
            <a:t> traitement de 7 jours probablement insuffisant/durée 14 jours</a:t>
          </a:r>
          <a:endParaRPr lang="fr-FR" dirty="0"/>
        </a:p>
      </dgm:t>
    </dgm:pt>
    <dgm:pt modelId="{CE1F0670-93A6-DC48-9698-57A14613FED1}" type="parTrans" cxnId="{BC1791BB-8D35-B04B-806F-8BECC8E22D7C}">
      <dgm:prSet/>
      <dgm:spPr/>
      <dgm:t>
        <a:bodyPr/>
        <a:lstStyle/>
        <a:p>
          <a:endParaRPr lang="fr-FR"/>
        </a:p>
      </dgm:t>
    </dgm:pt>
    <dgm:pt modelId="{C23F6204-669A-5441-85FA-DAFC324E01CE}" type="sibTrans" cxnId="{BC1791BB-8D35-B04B-806F-8BECC8E22D7C}">
      <dgm:prSet/>
      <dgm:spPr/>
      <dgm:t>
        <a:bodyPr/>
        <a:lstStyle/>
        <a:p>
          <a:endParaRPr lang="fr-FR"/>
        </a:p>
      </dgm:t>
    </dgm:pt>
    <dgm:pt modelId="{C09C8A71-D0F9-8646-A88D-D2AFAE1D1A6A}" type="pres">
      <dgm:prSet presAssocID="{3EA497A8-38C3-294F-B23B-2C575EE080A4}" presName="linear" presStyleCnt="0">
        <dgm:presLayoutVars>
          <dgm:animLvl val="lvl"/>
          <dgm:resizeHandles val="exact"/>
        </dgm:presLayoutVars>
      </dgm:prSet>
      <dgm:spPr/>
      <dgm:t>
        <a:bodyPr/>
        <a:lstStyle/>
        <a:p>
          <a:endParaRPr lang="fr-FR"/>
        </a:p>
      </dgm:t>
    </dgm:pt>
    <dgm:pt modelId="{0EEF0BB9-E9E0-2042-BEFE-CCDA4BC60BF4}" type="pres">
      <dgm:prSet presAssocID="{E54A31B2-87C3-F449-B850-72B416EB89BF}" presName="parentText" presStyleLbl="node1" presStyleIdx="0" presStyleCnt="3" custLinFactNeighborX="463" custLinFactNeighborY="1585">
        <dgm:presLayoutVars>
          <dgm:chMax val="0"/>
          <dgm:bulletEnabled val="1"/>
        </dgm:presLayoutVars>
      </dgm:prSet>
      <dgm:spPr/>
      <dgm:t>
        <a:bodyPr/>
        <a:lstStyle/>
        <a:p>
          <a:endParaRPr lang="fr-FR"/>
        </a:p>
      </dgm:t>
    </dgm:pt>
    <dgm:pt modelId="{72913163-CE96-DC45-9184-75AC840728BA}" type="pres">
      <dgm:prSet presAssocID="{8683C429-4691-7645-9589-F0CBC27C99B8}" presName="spacer" presStyleCnt="0"/>
      <dgm:spPr/>
    </dgm:pt>
    <dgm:pt modelId="{B232EF94-20BE-544E-93D0-779A45D12DDE}" type="pres">
      <dgm:prSet presAssocID="{FBD6912D-3C99-1C4C-8780-1679EA57C074}" presName="parentText" presStyleLbl="node1" presStyleIdx="1" presStyleCnt="3">
        <dgm:presLayoutVars>
          <dgm:chMax val="0"/>
          <dgm:bulletEnabled val="1"/>
        </dgm:presLayoutVars>
      </dgm:prSet>
      <dgm:spPr/>
      <dgm:t>
        <a:bodyPr/>
        <a:lstStyle/>
        <a:p>
          <a:endParaRPr lang="fr-FR"/>
        </a:p>
      </dgm:t>
    </dgm:pt>
    <dgm:pt modelId="{B1050F1C-6D4B-2149-8136-8C670C6D6F41}" type="pres">
      <dgm:prSet presAssocID="{FBD6912D-3C99-1C4C-8780-1679EA57C074}" presName="childText" presStyleLbl="revTx" presStyleIdx="0" presStyleCnt="2">
        <dgm:presLayoutVars>
          <dgm:bulletEnabled val="1"/>
        </dgm:presLayoutVars>
      </dgm:prSet>
      <dgm:spPr/>
      <dgm:t>
        <a:bodyPr/>
        <a:lstStyle/>
        <a:p>
          <a:endParaRPr lang="fr-FR"/>
        </a:p>
      </dgm:t>
    </dgm:pt>
    <dgm:pt modelId="{DB73A62A-AD39-EE41-ACFF-35A61EA8A4DF}" type="pres">
      <dgm:prSet presAssocID="{61C37ED0-09D5-D34A-B1E4-A4EABBF49E97}" presName="parentText" presStyleLbl="node1" presStyleIdx="2" presStyleCnt="3">
        <dgm:presLayoutVars>
          <dgm:chMax val="0"/>
          <dgm:bulletEnabled val="1"/>
        </dgm:presLayoutVars>
      </dgm:prSet>
      <dgm:spPr/>
      <dgm:t>
        <a:bodyPr/>
        <a:lstStyle/>
        <a:p>
          <a:endParaRPr lang="fr-FR"/>
        </a:p>
      </dgm:t>
    </dgm:pt>
    <dgm:pt modelId="{42D2F697-9134-FB48-A28C-08E21189CCAD}" type="pres">
      <dgm:prSet presAssocID="{61C37ED0-09D5-D34A-B1E4-A4EABBF49E97}" presName="childText" presStyleLbl="revTx" presStyleIdx="1" presStyleCnt="2">
        <dgm:presLayoutVars>
          <dgm:bulletEnabled val="1"/>
        </dgm:presLayoutVars>
      </dgm:prSet>
      <dgm:spPr/>
      <dgm:t>
        <a:bodyPr/>
        <a:lstStyle/>
        <a:p>
          <a:endParaRPr lang="fr-FR"/>
        </a:p>
      </dgm:t>
    </dgm:pt>
  </dgm:ptLst>
  <dgm:cxnLst>
    <dgm:cxn modelId="{1EF335CC-5C62-D847-B557-7E53148618D2}" srcId="{61C37ED0-09D5-D34A-B1E4-A4EABBF49E97}" destId="{35D9BCA1-9999-B344-AB88-2167C9D38922}" srcOrd="1" destOrd="0" parTransId="{42BCEBCE-B711-2343-BF74-52E5227867AB}" sibTransId="{1245741D-22EF-D649-959E-DA1C5DFB8AEC}"/>
    <dgm:cxn modelId="{3721AC9C-8956-8C4C-955E-D9E91A00C152}" type="presOf" srcId="{E54A31B2-87C3-F449-B850-72B416EB89BF}" destId="{0EEF0BB9-E9E0-2042-BEFE-CCDA4BC60BF4}" srcOrd="0" destOrd="0" presId="urn:microsoft.com/office/officeart/2005/8/layout/vList2"/>
    <dgm:cxn modelId="{D5A22A1A-9EE1-2444-A5B2-B2033D12D8C9}" srcId="{3EA497A8-38C3-294F-B23B-2C575EE080A4}" destId="{E54A31B2-87C3-F449-B850-72B416EB89BF}" srcOrd="0" destOrd="0" parTransId="{8E2BF0E0-C3DD-FB48-A649-CC7B7968AFB8}" sibTransId="{8683C429-4691-7645-9589-F0CBC27C99B8}"/>
    <dgm:cxn modelId="{B99C36A1-9F51-4D4D-9232-75F9A1976C6D}" type="presOf" srcId="{FBD6912D-3C99-1C4C-8780-1679EA57C074}" destId="{B232EF94-20BE-544E-93D0-779A45D12DDE}" srcOrd="0" destOrd="0" presId="urn:microsoft.com/office/officeart/2005/8/layout/vList2"/>
    <dgm:cxn modelId="{9B6FE5D4-C939-2340-ADA2-1AC232D617A2}" type="presOf" srcId="{2CC47F77-61DF-F641-8C3C-3CD94D7A132B}" destId="{42D2F697-9134-FB48-A28C-08E21189CCAD}" srcOrd="0" destOrd="0" presId="urn:microsoft.com/office/officeart/2005/8/layout/vList2"/>
    <dgm:cxn modelId="{D6FB1662-725A-484C-B06D-4F3576622A4C}" srcId="{FBD6912D-3C99-1C4C-8780-1679EA57C074}" destId="{B8E42EC6-A288-EE44-88DD-5D5FD56C175F}" srcOrd="0" destOrd="0" parTransId="{F2E4D979-06F0-5C4A-A4E9-5979C5ED342A}" sibTransId="{9BA72BC5-6742-2949-804B-9F1C1CF43532}"/>
    <dgm:cxn modelId="{B51BC905-27E7-9347-AF0B-4199CF0E2C75}" srcId="{3EA497A8-38C3-294F-B23B-2C575EE080A4}" destId="{61C37ED0-09D5-D34A-B1E4-A4EABBF49E97}" srcOrd="2" destOrd="0" parTransId="{69FAD696-0669-AF49-8175-9A44B3E7B3BD}" sibTransId="{D998F8AE-CCD3-D941-9B11-7D633C976C5E}"/>
    <dgm:cxn modelId="{D77650BA-989A-9C4C-BDF9-A1B03A3C111E}" srcId="{3EA497A8-38C3-294F-B23B-2C575EE080A4}" destId="{FBD6912D-3C99-1C4C-8780-1679EA57C074}" srcOrd="1" destOrd="0" parTransId="{82D9DD5A-58DA-7A46-9107-EA1137A46777}" sibTransId="{E4204AB9-367A-2647-B652-A81CB2F9B30C}"/>
    <dgm:cxn modelId="{BA74B4D7-90AD-A443-A99D-9B6A416E1F8B}" type="presOf" srcId="{35D9BCA1-9999-B344-AB88-2167C9D38922}" destId="{42D2F697-9134-FB48-A28C-08E21189CCAD}" srcOrd="0" destOrd="1" presId="urn:microsoft.com/office/officeart/2005/8/layout/vList2"/>
    <dgm:cxn modelId="{CB7260EB-20BB-C144-8775-997CE7EB5A80}" type="presOf" srcId="{61C37ED0-09D5-D34A-B1E4-A4EABBF49E97}" destId="{DB73A62A-AD39-EE41-ACFF-35A61EA8A4DF}" srcOrd="0" destOrd="0" presId="urn:microsoft.com/office/officeart/2005/8/layout/vList2"/>
    <dgm:cxn modelId="{70BE3E82-1CE1-CF41-89D2-CD7742D2EFBC}" type="presOf" srcId="{B8E42EC6-A288-EE44-88DD-5D5FD56C175F}" destId="{B1050F1C-6D4B-2149-8136-8C670C6D6F41}" srcOrd="0" destOrd="0" presId="urn:microsoft.com/office/officeart/2005/8/layout/vList2"/>
    <dgm:cxn modelId="{BC1791BB-8D35-B04B-806F-8BECC8E22D7C}" srcId="{61C37ED0-09D5-D34A-B1E4-A4EABBF49E97}" destId="{2CC47F77-61DF-F641-8C3C-3CD94D7A132B}" srcOrd="0" destOrd="0" parTransId="{CE1F0670-93A6-DC48-9698-57A14613FED1}" sibTransId="{C23F6204-669A-5441-85FA-DAFC324E01CE}"/>
    <dgm:cxn modelId="{7A0DFBC8-1788-124B-BD89-6F15156C11CD}" type="presOf" srcId="{3EA497A8-38C3-294F-B23B-2C575EE080A4}" destId="{C09C8A71-D0F9-8646-A88D-D2AFAE1D1A6A}" srcOrd="0" destOrd="0" presId="urn:microsoft.com/office/officeart/2005/8/layout/vList2"/>
    <dgm:cxn modelId="{8C6B6A91-0906-6046-9805-5DE14C1B191E}" type="presParOf" srcId="{C09C8A71-D0F9-8646-A88D-D2AFAE1D1A6A}" destId="{0EEF0BB9-E9E0-2042-BEFE-CCDA4BC60BF4}" srcOrd="0" destOrd="0" presId="urn:microsoft.com/office/officeart/2005/8/layout/vList2"/>
    <dgm:cxn modelId="{4DAA458C-6516-5848-9948-3603C3FD4911}" type="presParOf" srcId="{C09C8A71-D0F9-8646-A88D-D2AFAE1D1A6A}" destId="{72913163-CE96-DC45-9184-75AC840728BA}" srcOrd="1" destOrd="0" presId="urn:microsoft.com/office/officeart/2005/8/layout/vList2"/>
    <dgm:cxn modelId="{43C62948-50D7-034B-99C1-2EC172E3FB81}" type="presParOf" srcId="{C09C8A71-D0F9-8646-A88D-D2AFAE1D1A6A}" destId="{B232EF94-20BE-544E-93D0-779A45D12DDE}" srcOrd="2" destOrd="0" presId="urn:microsoft.com/office/officeart/2005/8/layout/vList2"/>
    <dgm:cxn modelId="{0EC96337-D9DC-5E4F-80AE-756CD347FA7E}" type="presParOf" srcId="{C09C8A71-D0F9-8646-A88D-D2AFAE1D1A6A}" destId="{B1050F1C-6D4B-2149-8136-8C670C6D6F41}" srcOrd="3" destOrd="0" presId="urn:microsoft.com/office/officeart/2005/8/layout/vList2"/>
    <dgm:cxn modelId="{26AB8E97-0B24-D34A-AC62-4EE7B6EB548E}" type="presParOf" srcId="{C09C8A71-D0F9-8646-A88D-D2AFAE1D1A6A}" destId="{DB73A62A-AD39-EE41-ACFF-35A61EA8A4DF}" srcOrd="4" destOrd="0" presId="urn:microsoft.com/office/officeart/2005/8/layout/vList2"/>
    <dgm:cxn modelId="{4C832C73-FCA8-994E-88C8-CD302E0FF878}" type="presParOf" srcId="{C09C8A71-D0F9-8646-A88D-D2AFAE1D1A6A}" destId="{42D2F697-9134-FB48-A28C-08E21189CCA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E10303B-998A-E444-9977-DA0234958C7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fr-FR"/>
        </a:p>
      </dgm:t>
    </dgm:pt>
    <dgm:pt modelId="{36A8BF5D-CD74-6C47-82F8-B9E7526A8400}">
      <dgm:prSet phldrT="[Texte]"/>
      <dgm:spPr>
        <a:solidFill>
          <a:srgbClr val="FF0000"/>
        </a:solidFill>
      </dgm:spPr>
      <dgm:t>
        <a:bodyPr/>
        <a:lstStyle/>
        <a:p>
          <a:r>
            <a:rPr lang="fr-FR" dirty="0"/>
            <a:t>Ne justifient pas l’ATB</a:t>
          </a:r>
        </a:p>
      </dgm:t>
    </dgm:pt>
    <dgm:pt modelId="{B17B79E3-5F00-1D4E-BFEA-D19431510EF5}" type="parTrans" cxnId="{598EDB17-932A-644C-B13C-272708720130}">
      <dgm:prSet/>
      <dgm:spPr/>
      <dgm:t>
        <a:bodyPr/>
        <a:lstStyle/>
        <a:p>
          <a:endParaRPr lang="fr-FR"/>
        </a:p>
      </dgm:t>
    </dgm:pt>
    <dgm:pt modelId="{D2F30372-2859-AE45-A7EF-4F2A603CE804}" type="sibTrans" cxnId="{598EDB17-932A-644C-B13C-272708720130}">
      <dgm:prSet/>
      <dgm:spPr/>
      <dgm:t>
        <a:bodyPr/>
        <a:lstStyle/>
        <a:p>
          <a:endParaRPr lang="fr-FR"/>
        </a:p>
      </dgm:t>
    </dgm:pt>
    <dgm:pt modelId="{896BEA28-C4F3-AF46-AF17-917075BF8A40}">
      <dgm:prSet phldrT="[Texte]"/>
      <dgm:spPr>
        <a:solidFill>
          <a:schemeClr val="bg1">
            <a:lumMod val="85000"/>
          </a:schemeClr>
        </a:solidFill>
      </dgm:spPr>
      <dgm:t>
        <a:bodyPr/>
        <a:lstStyle/>
        <a:p>
          <a:r>
            <a:rPr lang="fr-FR" dirty="0"/>
            <a:t>Aspect purulent des sécrétions nasales</a:t>
          </a:r>
        </a:p>
      </dgm:t>
    </dgm:pt>
    <dgm:pt modelId="{A6153EB6-45E1-0640-80FB-9A4FC41B4C3A}" type="parTrans" cxnId="{1F191AC8-3AC2-C849-BB93-7F5734FFAED0}">
      <dgm:prSet/>
      <dgm:spPr/>
      <dgm:t>
        <a:bodyPr/>
        <a:lstStyle/>
        <a:p>
          <a:endParaRPr lang="fr-FR"/>
        </a:p>
      </dgm:t>
    </dgm:pt>
    <dgm:pt modelId="{0F380CBC-BC05-2F44-92BA-0E25DFA9E675}" type="sibTrans" cxnId="{1F191AC8-3AC2-C849-BB93-7F5734FFAED0}">
      <dgm:prSet/>
      <dgm:spPr/>
      <dgm:t>
        <a:bodyPr/>
        <a:lstStyle/>
        <a:p>
          <a:endParaRPr lang="fr-FR"/>
        </a:p>
      </dgm:t>
    </dgm:pt>
    <dgm:pt modelId="{8AF1A132-465A-7340-8FFB-36B746764EA0}">
      <dgm:prSet phldrT="[Texte]"/>
      <dgm:spPr>
        <a:solidFill>
          <a:schemeClr val="bg1">
            <a:lumMod val="85000"/>
          </a:schemeClr>
        </a:solidFill>
      </dgm:spPr>
      <dgm:t>
        <a:bodyPr/>
        <a:lstStyle/>
        <a:p>
          <a:r>
            <a:rPr lang="fr-FR" dirty="0"/>
            <a:t>Fièvre</a:t>
          </a:r>
        </a:p>
      </dgm:t>
    </dgm:pt>
    <dgm:pt modelId="{E0286B2F-FB0A-EA4C-9457-F0196C754A9B}" type="parTrans" cxnId="{62B5543C-DF72-394C-A46F-F64807FFD1B7}">
      <dgm:prSet/>
      <dgm:spPr/>
      <dgm:t>
        <a:bodyPr/>
        <a:lstStyle/>
        <a:p>
          <a:endParaRPr lang="fr-FR"/>
        </a:p>
      </dgm:t>
    </dgm:pt>
    <dgm:pt modelId="{E8ECE3FD-2674-5840-A833-59988BB79E2F}" type="sibTrans" cxnId="{62B5543C-DF72-394C-A46F-F64807FFD1B7}">
      <dgm:prSet/>
      <dgm:spPr/>
      <dgm:t>
        <a:bodyPr/>
        <a:lstStyle/>
        <a:p>
          <a:endParaRPr lang="fr-FR"/>
        </a:p>
      </dgm:t>
    </dgm:pt>
    <dgm:pt modelId="{13108600-AEE0-E34C-BAE2-02A0D51F9A78}" type="pres">
      <dgm:prSet presAssocID="{CE10303B-998A-E444-9977-DA0234958C75}" presName="linear" presStyleCnt="0">
        <dgm:presLayoutVars>
          <dgm:animLvl val="lvl"/>
          <dgm:resizeHandles val="exact"/>
        </dgm:presLayoutVars>
      </dgm:prSet>
      <dgm:spPr/>
      <dgm:t>
        <a:bodyPr/>
        <a:lstStyle/>
        <a:p>
          <a:endParaRPr lang="fr-FR"/>
        </a:p>
      </dgm:t>
    </dgm:pt>
    <dgm:pt modelId="{188ED458-AAAB-FE41-A769-5A6E7E9B19AD}" type="pres">
      <dgm:prSet presAssocID="{36A8BF5D-CD74-6C47-82F8-B9E7526A8400}" presName="parentText" presStyleLbl="node1" presStyleIdx="0" presStyleCnt="1" custLinFactNeighborX="1873" custLinFactNeighborY="-6216">
        <dgm:presLayoutVars>
          <dgm:chMax val="0"/>
          <dgm:bulletEnabled val="1"/>
        </dgm:presLayoutVars>
      </dgm:prSet>
      <dgm:spPr/>
      <dgm:t>
        <a:bodyPr/>
        <a:lstStyle/>
        <a:p>
          <a:endParaRPr lang="fr-FR"/>
        </a:p>
      </dgm:t>
    </dgm:pt>
    <dgm:pt modelId="{213BB648-3CFA-DA4C-8C8D-FEF9F5133F40}" type="pres">
      <dgm:prSet presAssocID="{36A8BF5D-CD74-6C47-82F8-B9E7526A8400}" presName="childText" presStyleLbl="revTx" presStyleIdx="0" presStyleCnt="1" custLinFactY="4487" custLinFactNeighborX="24687" custLinFactNeighborY="100000">
        <dgm:presLayoutVars>
          <dgm:bulletEnabled val="1"/>
        </dgm:presLayoutVars>
      </dgm:prSet>
      <dgm:spPr/>
      <dgm:t>
        <a:bodyPr/>
        <a:lstStyle/>
        <a:p>
          <a:endParaRPr lang="fr-FR"/>
        </a:p>
      </dgm:t>
    </dgm:pt>
  </dgm:ptLst>
  <dgm:cxnLst>
    <dgm:cxn modelId="{1F191AC8-3AC2-C849-BB93-7F5734FFAED0}" srcId="{36A8BF5D-CD74-6C47-82F8-B9E7526A8400}" destId="{896BEA28-C4F3-AF46-AF17-917075BF8A40}" srcOrd="0" destOrd="0" parTransId="{A6153EB6-45E1-0640-80FB-9A4FC41B4C3A}" sibTransId="{0F380CBC-BC05-2F44-92BA-0E25DFA9E675}"/>
    <dgm:cxn modelId="{62B5543C-DF72-394C-A46F-F64807FFD1B7}" srcId="{36A8BF5D-CD74-6C47-82F8-B9E7526A8400}" destId="{8AF1A132-465A-7340-8FFB-36B746764EA0}" srcOrd="1" destOrd="0" parTransId="{E0286B2F-FB0A-EA4C-9457-F0196C754A9B}" sibTransId="{E8ECE3FD-2674-5840-A833-59988BB79E2F}"/>
    <dgm:cxn modelId="{4339E192-3E23-1643-87F5-02377CB8860E}" type="presOf" srcId="{896BEA28-C4F3-AF46-AF17-917075BF8A40}" destId="{213BB648-3CFA-DA4C-8C8D-FEF9F5133F40}" srcOrd="0" destOrd="0" presId="urn:microsoft.com/office/officeart/2005/8/layout/vList2"/>
    <dgm:cxn modelId="{31A36229-DC46-3243-8600-5BDEBD952CB6}" type="presOf" srcId="{CE10303B-998A-E444-9977-DA0234958C75}" destId="{13108600-AEE0-E34C-BAE2-02A0D51F9A78}" srcOrd="0" destOrd="0" presId="urn:microsoft.com/office/officeart/2005/8/layout/vList2"/>
    <dgm:cxn modelId="{E9EAD14C-40BB-C44A-9BFC-C7F6E180525F}" type="presOf" srcId="{8AF1A132-465A-7340-8FFB-36B746764EA0}" destId="{213BB648-3CFA-DA4C-8C8D-FEF9F5133F40}" srcOrd="0" destOrd="1" presId="urn:microsoft.com/office/officeart/2005/8/layout/vList2"/>
    <dgm:cxn modelId="{598EDB17-932A-644C-B13C-272708720130}" srcId="{CE10303B-998A-E444-9977-DA0234958C75}" destId="{36A8BF5D-CD74-6C47-82F8-B9E7526A8400}" srcOrd="0" destOrd="0" parTransId="{B17B79E3-5F00-1D4E-BFEA-D19431510EF5}" sibTransId="{D2F30372-2859-AE45-A7EF-4F2A603CE804}"/>
    <dgm:cxn modelId="{1A0ED3C0-ABC2-B744-BE19-234F82CC38F7}" type="presOf" srcId="{36A8BF5D-CD74-6C47-82F8-B9E7526A8400}" destId="{188ED458-AAAB-FE41-A769-5A6E7E9B19AD}" srcOrd="0" destOrd="0" presId="urn:microsoft.com/office/officeart/2005/8/layout/vList2"/>
    <dgm:cxn modelId="{0FFD1B3E-2E65-5C4C-8AE6-C8E9D34FE672}" type="presParOf" srcId="{13108600-AEE0-E34C-BAE2-02A0D51F9A78}" destId="{188ED458-AAAB-FE41-A769-5A6E7E9B19AD}" srcOrd="0" destOrd="0" presId="urn:microsoft.com/office/officeart/2005/8/layout/vList2"/>
    <dgm:cxn modelId="{C840AE67-54A6-BD41-81B1-8FA109E5F1BA}" type="presParOf" srcId="{13108600-AEE0-E34C-BAE2-02A0D51F9A78}" destId="{213BB648-3CFA-DA4C-8C8D-FEF9F5133F40}" srcOrd="1" destOrd="0" presId="urn:microsoft.com/office/officeart/2005/8/layout/vList2"/>
  </dgm:cxnLst>
  <dgm:bg>
    <a:noFill/>
    <a:effectLst>
      <a:innerShdw blurRad="114300">
        <a:prstClr val="black"/>
      </a:inn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0CF253-7358-AE42-A3AE-72424B1D61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EA864F49-6A3E-3342-A766-56181EC1CBB7}">
      <dgm:prSet/>
      <dgm:spPr/>
      <dgm:t>
        <a:bodyPr/>
        <a:lstStyle/>
        <a:p>
          <a:r>
            <a:rPr lang="fr-FR" dirty="0"/>
            <a:t>1-la persistance ou l’augmentation des douleurs</a:t>
          </a:r>
        </a:p>
      </dgm:t>
    </dgm:pt>
    <dgm:pt modelId="{8E6BDB58-C246-4C47-958C-E74E2F9418D0}" type="parTrans" cxnId="{97AC1414-EE92-DB4A-AF1A-A2B1B47EF6E2}">
      <dgm:prSet/>
      <dgm:spPr/>
      <dgm:t>
        <a:bodyPr/>
        <a:lstStyle/>
        <a:p>
          <a:endParaRPr lang="fr-FR"/>
        </a:p>
      </dgm:t>
    </dgm:pt>
    <dgm:pt modelId="{804D4757-B0F3-8D49-8189-413EA416DC14}" type="sibTrans" cxnId="{97AC1414-EE92-DB4A-AF1A-A2B1B47EF6E2}">
      <dgm:prSet/>
      <dgm:spPr/>
      <dgm:t>
        <a:bodyPr/>
        <a:lstStyle/>
        <a:p>
          <a:endParaRPr lang="fr-FR"/>
        </a:p>
      </dgm:t>
    </dgm:pt>
    <dgm:pt modelId="{8780A036-20ED-6C44-935C-0A2321C70719}">
      <dgm:prSet/>
      <dgm:spPr/>
      <dgm:t>
        <a:bodyPr/>
        <a:lstStyle/>
        <a:p>
          <a:r>
            <a:rPr lang="fr-FR" dirty="0"/>
            <a:t>2-le type de la douleur :</a:t>
          </a:r>
        </a:p>
      </dgm:t>
    </dgm:pt>
    <dgm:pt modelId="{AE6600C9-7C9A-7C48-83D0-0ECDB4AAA349}" type="parTrans" cxnId="{6DA49CFE-CEBB-3C49-A451-2D9C21D8A8A1}">
      <dgm:prSet/>
      <dgm:spPr/>
      <dgm:t>
        <a:bodyPr/>
        <a:lstStyle/>
        <a:p>
          <a:endParaRPr lang="fr-FR"/>
        </a:p>
      </dgm:t>
    </dgm:pt>
    <dgm:pt modelId="{9E763331-F08F-4D4B-82F2-FC8CC5F38D92}" type="sibTrans" cxnId="{6DA49CFE-CEBB-3C49-A451-2D9C21D8A8A1}">
      <dgm:prSet/>
      <dgm:spPr/>
      <dgm:t>
        <a:bodyPr/>
        <a:lstStyle/>
        <a:p>
          <a:endParaRPr lang="fr-FR"/>
        </a:p>
      </dgm:t>
    </dgm:pt>
    <dgm:pt modelId="{71AA399A-28F5-3847-B281-D5C71C174823}">
      <dgm:prSet/>
      <dgm:spPr/>
      <dgm:t>
        <a:bodyPr/>
        <a:lstStyle/>
        <a:p>
          <a:r>
            <a:rPr lang="fr-FR" dirty="0"/>
            <a:t>3-l’augmentation de la rhinorrhée</a:t>
          </a:r>
        </a:p>
      </dgm:t>
    </dgm:pt>
    <dgm:pt modelId="{A5477A35-F5DF-5040-999F-577533FDF0CF}" type="parTrans" cxnId="{3686D6AE-ED0C-E745-A2FF-981F3969DED1}">
      <dgm:prSet/>
      <dgm:spPr/>
      <dgm:t>
        <a:bodyPr/>
        <a:lstStyle/>
        <a:p>
          <a:endParaRPr lang="fr-FR"/>
        </a:p>
      </dgm:t>
    </dgm:pt>
    <dgm:pt modelId="{CAE2E402-FA0C-8F41-BB11-49F36E37FE6D}" type="sibTrans" cxnId="{3686D6AE-ED0C-E745-A2FF-981F3969DED1}">
      <dgm:prSet/>
      <dgm:spPr/>
      <dgm:t>
        <a:bodyPr/>
        <a:lstStyle/>
        <a:p>
          <a:endParaRPr lang="fr-FR"/>
        </a:p>
      </dgm:t>
    </dgm:pt>
    <dgm:pt modelId="{6BE0C7F1-5C73-3447-B8BA-8F86408089A5}">
      <dgm:prSet/>
      <dgm:spPr/>
      <dgm:t>
        <a:bodyPr/>
        <a:lstStyle/>
        <a:p>
          <a:r>
            <a:rPr lang="fr-FR" dirty="0"/>
            <a:t>sinusiennes infra-orbitaires malgré un traitement symptomatique (antalgique, antipyrétique, décongestionnant) prescrit pendant au moins 48 heures ;  </a:t>
          </a:r>
        </a:p>
      </dgm:t>
    </dgm:pt>
    <dgm:pt modelId="{76481709-6B40-F649-87F0-71FCC26E8303}" type="parTrans" cxnId="{83A94EFD-6C41-2A40-BC4B-735565A12145}">
      <dgm:prSet/>
      <dgm:spPr/>
      <dgm:t>
        <a:bodyPr/>
        <a:lstStyle/>
        <a:p>
          <a:endParaRPr lang="fr-FR"/>
        </a:p>
      </dgm:t>
    </dgm:pt>
    <dgm:pt modelId="{DA86313E-56F1-204A-BD27-E2711E462DE0}" type="sibTrans" cxnId="{83A94EFD-6C41-2A40-BC4B-735565A12145}">
      <dgm:prSet/>
      <dgm:spPr/>
      <dgm:t>
        <a:bodyPr/>
        <a:lstStyle/>
        <a:p>
          <a:endParaRPr lang="fr-FR"/>
        </a:p>
      </dgm:t>
    </dgm:pt>
    <dgm:pt modelId="{DC11A4C2-AA7E-FB45-96B0-DD4CEBA73652}">
      <dgm:prSet/>
      <dgm:spPr/>
      <dgm:t>
        <a:bodyPr/>
        <a:lstStyle/>
        <a:p>
          <a:r>
            <a:rPr lang="fr-FR" dirty="0"/>
            <a:t>son caractère unilatéral, </a:t>
          </a:r>
        </a:p>
      </dgm:t>
    </dgm:pt>
    <dgm:pt modelId="{759927C9-3CDF-AD49-B7B4-535D641627F3}" type="parTrans" cxnId="{145FB018-7E5D-0942-93C7-151B975C8664}">
      <dgm:prSet/>
      <dgm:spPr/>
      <dgm:t>
        <a:bodyPr/>
        <a:lstStyle/>
        <a:p>
          <a:endParaRPr lang="fr-FR"/>
        </a:p>
      </dgm:t>
    </dgm:pt>
    <dgm:pt modelId="{34B098E6-B184-C94E-AA3B-413B22F21267}" type="sibTrans" cxnId="{145FB018-7E5D-0942-93C7-151B975C8664}">
      <dgm:prSet/>
      <dgm:spPr/>
      <dgm:t>
        <a:bodyPr/>
        <a:lstStyle/>
        <a:p>
          <a:endParaRPr lang="fr-FR"/>
        </a:p>
      </dgm:t>
    </dgm:pt>
    <dgm:pt modelId="{9D0BDD19-4DCE-734D-A398-60F124B04CA1}">
      <dgm:prSet/>
      <dgm:spPr/>
      <dgm:t>
        <a:bodyPr/>
        <a:lstStyle/>
        <a:p>
          <a:r>
            <a:rPr lang="fr-FR" dirty="0"/>
            <a:t>et/ou son augmentation quand la tête est penchée en avant, -</a:t>
          </a:r>
        </a:p>
      </dgm:t>
    </dgm:pt>
    <dgm:pt modelId="{0AF6A511-991D-8741-936B-CD5224FB543E}" type="parTrans" cxnId="{73FCFC06-AF1F-E041-88CC-8C3567468B27}">
      <dgm:prSet/>
      <dgm:spPr/>
      <dgm:t>
        <a:bodyPr/>
        <a:lstStyle/>
        <a:p>
          <a:endParaRPr lang="fr-FR"/>
        </a:p>
      </dgm:t>
    </dgm:pt>
    <dgm:pt modelId="{EBE37314-C7BA-2440-8B43-D6FE64913A1F}" type="sibTrans" cxnId="{73FCFC06-AF1F-E041-88CC-8C3567468B27}">
      <dgm:prSet/>
      <dgm:spPr/>
      <dgm:t>
        <a:bodyPr/>
        <a:lstStyle/>
        <a:p>
          <a:endParaRPr lang="fr-FR"/>
        </a:p>
      </dgm:t>
    </dgm:pt>
    <dgm:pt modelId="{4EE3AA20-52D2-9143-AF58-EA528F9878A4}">
      <dgm:prSet/>
      <dgm:spPr/>
      <dgm:t>
        <a:bodyPr/>
        <a:lstStyle/>
        <a:p>
          <a:r>
            <a:rPr lang="fr-FR" dirty="0"/>
            <a:t>et/ou son caractère pulsatile, -</a:t>
          </a:r>
        </a:p>
      </dgm:t>
    </dgm:pt>
    <dgm:pt modelId="{CA327F28-127E-E94B-B4EA-C38AE442216F}" type="parTrans" cxnId="{361EBDDC-317C-1C45-9355-0CE1283AD9F5}">
      <dgm:prSet/>
      <dgm:spPr/>
      <dgm:t>
        <a:bodyPr/>
        <a:lstStyle/>
        <a:p>
          <a:endParaRPr lang="fr-FR"/>
        </a:p>
      </dgm:t>
    </dgm:pt>
    <dgm:pt modelId="{C1B3C92A-559B-2849-B8A6-22237C094A09}" type="sibTrans" cxnId="{361EBDDC-317C-1C45-9355-0CE1283AD9F5}">
      <dgm:prSet/>
      <dgm:spPr/>
      <dgm:t>
        <a:bodyPr/>
        <a:lstStyle/>
        <a:p>
          <a:endParaRPr lang="fr-FR"/>
        </a:p>
      </dgm:t>
    </dgm:pt>
    <dgm:pt modelId="{3673B848-615E-214A-AD48-4F978779CFB0}">
      <dgm:prSet/>
      <dgm:spPr/>
      <dgm:t>
        <a:bodyPr/>
        <a:lstStyle/>
        <a:p>
          <a:r>
            <a:rPr lang="fr-FR" dirty="0"/>
            <a:t>et/ou son acmé en fin d’après-midi et la nuit ; </a:t>
          </a:r>
        </a:p>
      </dgm:t>
    </dgm:pt>
    <dgm:pt modelId="{785E5064-7943-6D4F-AC40-4ED638BA1041}" type="parTrans" cxnId="{D57D3367-4C5A-BF48-950A-52F7983C2DC4}">
      <dgm:prSet/>
      <dgm:spPr/>
      <dgm:t>
        <a:bodyPr/>
        <a:lstStyle/>
        <a:p>
          <a:endParaRPr lang="fr-FR"/>
        </a:p>
      </dgm:t>
    </dgm:pt>
    <dgm:pt modelId="{58BEE83F-0FFA-8B41-B0C9-A0FA75E86D42}" type="sibTrans" cxnId="{D57D3367-4C5A-BF48-950A-52F7983C2DC4}">
      <dgm:prSet/>
      <dgm:spPr/>
      <dgm:t>
        <a:bodyPr/>
        <a:lstStyle/>
        <a:p>
          <a:endParaRPr lang="fr-FR"/>
        </a:p>
      </dgm:t>
    </dgm:pt>
    <dgm:pt modelId="{774B8879-E1F0-A747-B345-47E76D97941F}">
      <dgm:prSet/>
      <dgm:spPr/>
      <dgm:t>
        <a:bodyPr/>
        <a:lstStyle/>
        <a:p>
          <a:r>
            <a:rPr lang="fr-FR" dirty="0"/>
            <a:t>et le caractère continu de la purulence. Ces signes ont d’autant plus de valeur qu’ils sont unilatéraux. </a:t>
          </a:r>
        </a:p>
      </dgm:t>
    </dgm:pt>
    <dgm:pt modelId="{D1CFB743-92EE-F646-82BA-F10F4A265E07}" type="parTrans" cxnId="{64ECAD09-EEC8-9543-A24B-DA9A61DA6883}">
      <dgm:prSet/>
      <dgm:spPr/>
      <dgm:t>
        <a:bodyPr/>
        <a:lstStyle/>
        <a:p>
          <a:endParaRPr lang="fr-FR"/>
        </a:p>
      </dgm:t>
    </dgm:pt>
    <dgm:pt modelId="{EB88651F-CC2E-6C4B-9F86-244EC41DF35E}" type="sibTrans" cxnId="{64ECAD09-EEC8-9543-A24B-DA9A61DA6883}">
      <dgm:prSet/>
      <dgm:spPr/>
      <dgm:t>
        <a:bodyPr/>
        <a:lstStyle/>
        <a:p>
          <a:endParaRPr lang="fr-FR"/>
        </a:p>
      </dgm:t>
    </dgm:pt>
    <dgm:pt modelId="{14457168-9F0A-884E-8C31-337C1414005A}" type="pres">
      <dgm:prSet presAssocID="{790CF253-7358-AE42-A3AE-72424B1D6157}" presName="linear" presStyleCnt="0">
        <dgm:presLayoutVars>
          <dgm:animLvl val="lvl"/>
          <dgm:resizeHandles val="exact"/>
        </dgm:presLayoutVars>
      </dgm:prSet>
      <dgm:spPr/>
      <dgm:t>
        <a:bodyPr/>
        <a:lstStyle/>
        <a:p>
          <a:endParaRPr lang="fr-FR"/>
        </a:p>
      </dgm:t>
    </dgm:pt>
    <dgm:pt modelId="{9186D19B-24B1-704F-B4D9-FCBF2F29983C}" type="pres">
      <dgm:prSet presAssocID="{EA864F49-6A3E-3342-A766-56181EC1CBB7}" presName="parentText" presStyleLbl="node1" presStyleIdx="0" presStyleCnt="3">
        <dgm:presLayoutVars>
          <dgm:chMax val="0"/>
          <dgm:bulletEnabled val="1"/>
        </dgm:presLayoutVars>
      </dgm:prSet>
      <dgm:spPr/>
      <dgm:t>
        <a:bodyPr/>
        <a:lstStyle/>
        <a:p>
          <a:endParaRPr lang="fr-FR"/>
        </a:p>
      </dgm:t>
    </dgm:pt>
    <dgm:pt modelId="{024BBDC7-D213-AC4B-B371-244A7AB64151}" type="pres">
      <dgm:prSet presAssocID="{EA864F49-6A3E-3342-A766-56181EC1CBB7}" presName="childText" presStyleLbl="revTx" presStyleIdx="0" presStyleCnt="3">
        <dgm:presLayoutVars>
          <dgm:bulletEnabled val="1"/>
        </dgm:presLayoutVars>
      </dgm:prSet>
      <dgm:spPr/>
      <dgm:t>
        <a:bodyPr/>
        <a:lstStyle/>
        <a:p>
          <a:endParaRPr lang="fr-FR"/>
        </a:p>
      </dgm:t>
    </dgm:pt>
    <dgm:pt modelId="{0D8785B5-A7C6-E04D-8FE0-CAC9571BB9E2}" type="pres">
      <dgm:prSet presAssocID="{8780A036-20ED-6C44-935C-0A2321C70719}" presName="parentText" presStyleLbl="node1" presStyleIdx="1" presStyleCnt="3">
        <dgm:presLayoutVars>
          <dgm:chMax val="0"/>
          <dgm:bulletEnabled val="1"/>
        </dgm:presLayoutVars>
      </dgm:prSet>
      <dgm:spPr/>
      <dgm:t>
        <a:bodyPr/>
        <a:lstStyle/>
        <a:p>
          <a:endParaRPr lang="fr-FR"/>
        </a:p>
      </dgm:t>
    </dgm:pt>
    <dgm:pt modelId="{209BB80B-AE53-EF4C-9281-B4A2F9811097}" type="pres">
      <dgm:prSet presAssocID="{8780A036-20ED-6C44-935C-0A2321C70719}" presName="childText" presStyleLbl="revTx" presStyleIdx="1" presStyleCnt="3">
        <dgm:presLayoutVars>
          <dgm:bulletEnabled val="1"/>
        </dgm:presLayoutVars>
      </dgm:prSet>
      <dgm:spPr/>
      <dgm:t>
        <a:bodyPr/>
        <a:lstStyle/>
        <a:p>
          <a:endParaRPr lang="fr-FR"/>
        </a:p>
      </dgm:t>
    </dgm:pt>
    <dgm:pt modelId="{B39EEC7E-FCDF-F346-B239-1C04433E7C6B}" type="pres">
      <dgm:prSet presAssocID="{71AA399A-28F5-3847-B281-D5C71C174823}" presName="parentText" presStyleLbl="node1" presStyleIdx="2" presStyleCnt="3">
        <dgm:presLayoutVars>
          <dgm:chMax val="0"/>
          <dgm:bulletEnabled val="1"/>
        </dgm:presLayoutVars>
      </dgm:prSet>
      <dgm:spPr/>
      <dgm:t>
        <a:bodyPr/>
        <a:lstStyle/>
        <a:p>
          <a:endParaRPr lang="fr-FR"/>
        </a:p>
      </dgm:t>
    </dgm:pt>
    <dgm:pt modelId="{070C734F-3091-CD49-85DA-0809A1BD25EF}" type="pres">
      <dgm:prSet presAssocID="{71AA399A-28F5-3847-B281-D5C71C174823}" presName="childText" presStyleLbl="revTx" presStyleIdx="2" presStyleCnt="3">
        <dgm:presLayoutVars>
          <dgm:bulletEnabled val="1"/>
        </dgm:presLayoutVars>
      </dgm:prSet>
      <dgm:spPr/>
      <dgm:t>
        <a:bodyPr/>
        <a:lstStyle/>
        <a:p>
          <a:endParaRPr lang="fr-FR"/>
        </a:p>
      </dgm:t>
    </dgm:pt>
  </dgm:ptLst>
  <dgm:cxnLst>
    <dgm:cxn modelId="{D57D3367-4C5A-BF48-950A-52F7983C2DC4}" srcId="{8780A036-20ED-6C44-935C-0A2321C70719}" destId="{3673B848-615E-214A-AD48-4F978779CFB0}" srcOrd="3" destOrd="0" parTransId="{785E5064-7943-6D4F-AC40-4ED638BA1041}" sibTransId="{58BEE83F-0FFA-8B41-B0C9-A0FA75E86D42}"/>
    <dgm:cxn modelId="{909E01E0-AD26-A74B-BC47-04E0586C1288}" type="presOf" srcId="{8780A036-20ED-6C44-935C-0A2321C70719}" destId="{0D8785B5-A7C6-E04D-8FE0-CAC9571BB9E2}" srcOrd="0" destOrd="0" presId="urn:microsoft.com/office/officeart/2005/8/layout/vList2"/>
    <dgm:cxn modelId="{361EBDDC-317C-1C45-9355-0CE1283AD9F5}" srcId="{8780A036-20ED-6C44-935C-0A2321C70719}" destId="{4EE3AA20-52D2-9143-AF58-EA528F9878A4}" srcOrd="2" destOrd="0" parTransId="{CA327F28-127E-E94B-B4EA-C38AE442216F}" sibTransId="{C1B3C92A-559B-2849-B8A6-22237C094A09}"/>
    <dgm:cxn modelId="{741431DC-5AB5-2849-847B-B4205C291378}" type="presOf" srcId="{EA864F49-6A3E-3342-A766-56181EC1CBB7}" destId="{9186D19B-24B1-704F-B4D9-FCBF2F29983C}" srcOrd="0" destOrd="0" presId="urn:microsoft.com/office/officeart/2005/8/layout/vList2"/>
    <dgm:cxn modelId="{583E43D7-C52E-FC4A-AB9B-9A3D820E3E55}" type="presOf" srcId="{9D0BDD19-4DCE-734D-A398-60F124B04CA1}" destId="{209BB80B-AE53-EF4C-9281-B4A2F9811097}" srcOrd="0" destOrd="1" presId="urn:microsoft.com/office/officeart/2005/8/layout/vList2"/>
    <dgm:cxn modelId="{97AC1414-EE92-DB4A-AF1A-A2B1B47EF6E2}" srcId="{790CF253-7358-AE42-A3AE-72424B1D6157}" destId="{EA864F49-6A3E-3342-A766-56181EC1CBB7}" srcOrd="0" destOrd="0" parTransId="{8E6BDB58-C246-4C47-958C-E74E2F9418D0}" sibTransId="{804D4757-B0F3-8D49-8189-413EA416DC14}"/>
    <dgm:cxn modelId="{73FCFC06-AF1F-E041-88CC-8C3567468B27}" srcId="{8780A036-20ED-6C44-935C-0A2321C70719}" destId="{9D0BDD19-4DCE-734D-A398-60F124B04CA1}" srcOrd="1" destOrd="0" parTransId="{0AF6A511-991D-8741-936B-CD5224FB543E}" sibTransId="{EBE37314-C7BA-2440-8B43-D6FE64913A1F}"/>
    <dgm:cxn modelId="{145FB018-7E5D-0942-93C7-151B975C8664}" srcId="{8780A036-20ED-6C44-935C-0A2321C70719}" destId="{DC11A4C2-AA7E-FB45-96B0-DD4CEBA73652}" srcOrd="0" destOrd="0" parTransId="{759927C9-3CDF-AD49-B7B4-535D641627F3}" sibTransId="{34B098E6-B184-C94E-AA3B-413B22F21267}"/>
    <dgm:cxn modelId="{E6EE6855-3BB5-DC48-8CAE-2F5600FAB9E4}" type="presOf" srcId="{6BE0C7F1-5C73-3447-B8BA-8F86408089A5}" destId="{024BBDC7-D213-AC4B-B371-244A7AB64151}" srcOrd="0" destOrd="0" presId="urn:microsoft.com/office/officeart/2005/8/layout/vList2"/>
    <dgm:cxn modelId="{899E4BF8-EB83-3C44-B148-25E284777499}" type="presOf" srcId="{3673B848-615E-214A-AD48-4F978779CFB0}" destId="{209BB80B-AE53-EF4C-9281-B4A2F9811097}" srcOrd="0" destOrd="3" presId="urn:microsoft.com/office/officeart/2005/8/layout/vList2"/>
    <dgm:cxn modelId="{3686D6AE-ED0C-E745-A2FF-981F3969DED1}" srcId="{790CF253-7358-AE42-A3AE-72424B1D6157}" destId="{71AA399A-28F5-3847-B281-D5C71C174823}" srcOrd="2" destOrd="0" parTransId="{A5477A35-F5DF-5040-999F-577533FDF0CF}" sibTransId="{CAE2E402-FA0C-8F41-BB11-49F36E37FE6D}"/>
    <dgm:cxn modelId="{64ECAD09-EEC8-9543-A24B-DA9A61DA6883}" srcId="{71AA399A-28F5-3847-B281-D5C71C174823}" destId="{774B8879-E1F0-A747-B345-47E76D97941F}" srcOrd="0" destOrd="0" parTransId="{D1CFB743-92EE-F646-82BA-F10F4A265E07}" sibTransId="{EB88651F-CC2E-6C4B-9F86-244EC41DF35E}"/>
    <dgm:cxn modelId="{8FAE6AFF-BAA0-FD4D-9C72-3A261B13A991}" type="presOf" srcId="{71AA399A-28F5-3847-B281-D5C71C174823}" destId="{B39EEC7E-FCDF-F346-B239-1C04433E7C6B}" srcOrd="0" destOrd="0" presId="urn:microsoft.com/office/officeart/2005/8/layout/vList2"/>
    <dgm:cxn modelId="{83A94EFD-6C41-2A40-BC4B-735565A12145}" srcId="{EA864F49-6A3E-3342-A766-56181EC1CBB7}" destId="{6BE0C7F1-5C73-3447-B8BA-8F86408089A5}" srcOrd="0" destOrd="0" parTransId="{76481709-6B40-F649-87F0-71FCC26E8303}" sibTransId="{DA86313E-56F1-204A-BD27-E2711E462DE0}"/>
    <dgm:cxn modelId="{B83F4E70-417C-7D47-B3F7-06AFE03D09D7}" type="presOf" srcId="{774B8879-E1F0-A747-B345-47E76D97941F}" destId="{070C734F-3091-CD49-85DA-0809A1BD25EF}" srcOrd="0" destOrd="0" presId="urn:microsoft.com/office/officeart/2005/8/layout/vList2"/>
    <dgm:cxn modelId="{6DA49CFE-CEBB-3C49-A451-2D9C21D8A8A1}" srcId="{790CF253-7358-AE42-A3AE-72424B1D6157}" destId="{8780A036-20ED-6C44-935C-0A2321C70719}" srcOrd="1" destOrd="0" parTransId="{AE6600C9-7C9A-7C48-83D0-0ECDB4AAA349}" sibTransId="{9E763331-F08F-4D4B-82F2-FC8CC5F38D92}"/>
    <dgm:cxn modelId="{F9C81137-3508-5E4D-AF80-9941212070EB}" type="presOf" srcId="{DC11A4C2-AA7E-FB45-96B0-DD4CEBA73652}" destId="{209BB80B-AE53-EF4C-9281-B4A2F9811097}" srcOrd="0" destOrd="0" presId="urn:microsoft.com/office/officeart/2005/8/layout/vList2"/>
    <dgm:cxn modelId="{7D4AB46D-055A-BF4B-A0EF-B11B6604955A}" type="presOf" srcId="{790CF253-7358-AE42-A3AE-72424B1D6157}" destId="{14457168-9F0A-884E-8C31-337C1414005A}" srcOrd="0" destOrd="0" presId="urn:microsoft.com/office/officeart/2005/8/layout/vList2"/>
    <dgm:cxn modelId="{7F3665B7-A369-094A-838E-1BDF4D47549C}" type="presOf" srcId="{4EE3AA20-52D2-9143-AF58-EA528F9878A4}" destId="{209BB80B-AE53-EF4C-9281-B4A2F9811097}" srcOrd="0" destOrd="2" presId="urn:microsoft.com/office/officeart/2005/8/layout/vList2"/>
    <dgm:cxn modelId="{2B11514B-C173-9B4C-BFD2-5D9E1FE7EAFC}" type="presParOf" srcId="{14457168-9F0A-884E-8C31-337C1414005A}" destId="{9186D19B-24B1-704F-B4D9-FCBF2F29983C}" srcOrd="0" destOrd="0" presId="urn:microsoft.com/office/officeart/2005/8/layout/vList2"/>
    <dgm:cxn modelId="{66480D51-6EAF-DD45-88BC-600EC8C6419D}" type="presParOf" srcId="{14457168-9F0A-884E-8C31-337C1414005A}" destId="{024BBDC7-D213-AC4B-B371-244A7AB64151}" srcOrd="1" destOrd="0" presId="urn:microsoft.com/office/officeart/2005/8/layout/vList2"/>
    <dgm:cxn modelId="{26F1B231-E661-C94A-87E1-7907213246A9}" type="presParOf" srcId="{14457168-9F0A-884E-8C31-337C1414005A}" destId="{0D8785B5-A7C6-E04D-8FE0-CAC9571BB9E2}" srcOrd="2" destOrd="0" presId="urn:microsoft.com/office/officeart/2005/8/layout/vList2"/>
    <dgm:cxn modelId="{5F28F691-FC28-934D-80BE-7C95FF3FCFA8}" type="presParOf" srcId="{14457168-9F0A-884E-8C31-337C1414005A}" destId="{209BB80B-AE53-EF4C-9281-B4A2F9811097}" srcOrd="3" destOrd="0" presId="urn:microsoft.com/office/officeart/2005/8/layout/vList2"/>
    <dgm:cxn modelId="{5B32C470-3DF4-9445-92F1-CEB290FC0A18}" type="presParOf" srcId="{14457168-9F0A-884E-8C31-337C1414005A}" destId="{B39EEC7E-FCDF-F346-B239-1C04433E7C6B}" srcOrd="4" destOrd="0" presId="urn:microsoft.com/office/officeart/2005/8/layout/vList2"/>
    <dgm:cxn modelId="{AE042C67-3889-C540-ABC2-6E7B2C069A2D}" type="presParOf" srcId="{14457168-9F0A-884E-8C31-337C1414005A}" destId="{070C734F-3091-CD49-85DA-0809A1BD25EF}"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201AFF-159B-924D-A020-E6BE3BD8AD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768E38B7-6C38-8E44-A8B7-FC1E0BCB56F9}">
      <dgm:prSet/>
      <dgm:spPr/>
      <dgm:t>
        <a:bodyPr/>
        <a:lstStyle/>
        <a:p>
          <a:r>
            <a:rPr lang="fr-FR" b="0" i="0" dirty="0"/>
            <a:t>Sinusite frontale</a:t>
          </a:r>
          <a:endParaRPr lang="fr-FR" dirty="0"/>
        </a:p>
      </dgm:t>
    </dgm:pt>
    <dgm:pt modelId="{FD656714-8D11-C543-A28B-98FCE1C4EDDF}" type="parTrans" cxnId="{D555277D-6E66-8945-A610-4668474FBF2E}">
      <dgm:prSet/>
      <dgm:spPr/>
      <dgm:t>
        <a:bodyPr/>
        <a:lstStyle/>
        <a:p>
          <a:endParaRPr lang="fr-FR"/>
        </a:p>
      </dgm:t>
    </dgm:pt>
    <dgm:pt modelId="{D0200F7E-7F3C-9443-88D0-688FEA4275C8}" type="sibTrans" cxnId="{D555277D-6E66-8945-A610-4668474FBF2E}">
      <dgm:prSet/>
      <dgm:spPr/>
      <dgm:t>
        <a:bodyPr/>
        <a:lstStyle/>
        <a:p>
          <a:endParaRPr lang="fr-FR"/>
        </a:p>
      </dgm:t>
    </dgm:pt>
    <dgm:pt modelId="{9A3F492F-29E7-5A4E-882A-F05DF86D305A}">
      <dgm:prSet/>
      <dgm:spPr/>
      <dgm:t>
        <a:bodyPr/>
        <a:lstStyle/>
        <a:p>
          <a:r>
            <a:rPr lang="fr-FR" b="0" i="0" dirty="0"/>
            <a:t>Sinusite sphénoïdale </a:t>
          </a:r>
          <a:endParaRPr lang="fr-FR" dirty="0"/>
        </a:p>
      </dgm:t>
    </dgm:pt>
    <dgm:pt modelId="{43EFFA3D-7FFD-D949-8310-62D1FDF29B0B}" type="parTrans" cxnId="{F019E031-D25A-3049-BEE7-F7B0FE3AEB96}">
      <dgm:prSet/>
      <dgm:spPr/>
      <dgm:t>
        <a:bodyPr/>
        <a:lstStyle/>
        <a:p>
          <a:endParaRPr lang="fr-FR"/>
        </a:p>
      </dgm:t>
    </dgm:pt>
    <dgm:pt modelId="{1D73116A-E5C9-4E46-B2A2-2A4FE4BFEA69}" type="sibTrans" cxnId="{F019E031-D25A-3049-BEE7-F7B0FE3AEB96}">
      <dgm:prSet/>
      <dgm:spPr/>
      <dgm:t>
        <a:bodyPr/>
        <a:lstStyle/>
        <a:p>
          <a:endParaRPr lang="fr-FR"/>
        </a:p>
      </dgm:t>
    </dgm:pt>
    <dgm:pt modelId="{0EC25B94-B51D-2645-998F-9A26F3FB9B2A}">
      <dgm:prSet/>
      <dgm:spPr/>
      <dgm:t>
        <a:bodyPr/>
        <a:lstStyle/>
        <a:p>
          <a:r>
            <a:rPr lang="fr-FR" b="0" i="0" dirty="0"/>
            <a:t>Sinusite ethmoïdale</a:t>
          </a:r>
          <a:endParaRPr lang="fr-FR" dirty="0"/>
        </a:p>
      </dgm:t>
    </dgm:pt>
    <dgm:pt modelId="{771BABDB-D062-BC42-8CF7-CED76F06B4B0}" type="parTrans" cxnId="{9DE53D84-ACF8-8A4C-BF08-779FC391635D}">
      <dgm:prSet/>
      <dgm:spPr/>
      <dgm:t>
        <a:bodyPr/>
        <a:lstStyle/>
        <a:p>
          <a:endParaRPr lang="fr-FR"/>
        </a:p>
      </dgm:t>
    </dgm:pt>
    <dgm:pt modelId="{B98D4B2E-56CF-E044-B5FD-989D568B21AC}" type="sibTrans" cxnId="{9DE53D84-ACF8-8A4C-BF08-779FC391635D}">
      <dgm:prSet/>
      <dgm:spPr/>
      <dgm:t>
        <a:bodyPr/>
        <a:lstStyle/>
        <a:p>
          <a:endParaRPr lang="fr-FR"/>
        </a:p>
      </dgm:t>
    </dgm:pt>
    <dgm:pt modelId="{C368B06D-A1FC-0C4A-A899-9043D5AA646B}">
      <dgm:prSet/>
      <dgm:spPr/>
      <dgm:t>
        <a:bodyPr/>
        <a:lstStyle/>
        <a:p>
          <a:pPr>
            <a:buNone/>
          </a:pPr>
          <a:r>
            <a:rPr lang="fr-FR" b="0" i="0" dirty="0"/>
            <a:t> la douleur est </a:t>
          </a:r>
          <a:r>
            <a:rPr lang="fr-FR" b="0" i="0" dirty="0" err="1"/>
            <a:t>sus-orbitaire</a:t>
          </a:r>
          <a:r>
            <a:rPr lang="fr-FR" b="0" i="0" dirty="0"/>
            <a:t>, souvent pulsatile, augmentant lors des mouvements de la tête en déclive. La fièvre est presque toujours présente.</a:t>
          </a:r>
          <a:endParaRPr lang="fr-FR" dirty="0"/>
        </a:p>
      </dgm:t>
    </dgm:pt>
    <dgm:pt modelId="{9E683D70-FF38-A446-9038-8B923E69B309}" type="parTrans" cxnId="{918706A2-11FE-4B42-B2EF-4607CBB6FFC1}">
      <dgm:prSet/>
      <dgm:spPr/>
      <dgm:t>
        <a:bodyPr/>
        <a:lstStyle/>
        <a:p>
          <a:endParaRPr lang="fr-FR"/>
        </a:p>
      </dgm:t>
    </dgm:pt>
    <dgm:pt modelId="{8AF7E743-B4F2-9340-833A-EB82E5B5EF83}" type="sibTrans" cxnId="{918706A2-11FE-4B42-B2EF-4607CBB6FFC1}">
      <dgm:prSet/>
      <dgm:spPr/>
      <dgm:t>
        <a:bodyPr/>
        <a:lstStyle/>
        <a:p>
          <a:endParaRPr lang="fr-FR"/>
        </a:p>
      </dgm:t>
    </dgm:pt>
    <dgm:pt modelId="{A9500D75-5216-984A-8CE1-BDA2BA51B238}">
      <dgm:prSet/>
      <dgm:spPr/>
      <dgm:t>
        <a:bodyPr/>
        <a:lstStyle/>
        <a:p>
          <a:pPr>
            <a:buNone/>
          </a:pPr>
          <a:r>
            <a:rPr lang="fr-FR" b="0" i="0" dirty="0"/>
            <a:t>elle est rare, mais potentiellement grave. Les douleurs sont tenaces, profondes, nocturnes, insomniantes, rétro-orbitaires irradiant vers le vertex ou la région occipitale, rebelles aux antalgiques habituels.</a:t>
          </a:r>
          <a:endParaRPr lang="fr-FR" dirty="0"/>
        </a:p>
      </dgm:t>
    </dgm:pt>
    <dgm:pt modelId="{DEEDC955-5B85-4D4C-8E2A-E564202C3CE3}" type="parTrans" cxnId="{E4130FA1-2119-EB40-9BE7-5804686EA2B2}">
      <dgm:prSet/>
      <dgm:spPr/>
      <dgm:t>
        <a:bodyPr/>
        <a:lstStyle/>
        <a:p>
          <a:endParaRPr lang="fr-FR"/>
        </a:p>
      </dgm:t>
    </dgm:pt>
    <dgm:pt modelId="{5A97180A-77EB-BA4C-8D06-104CD328A9CF}" type="sibTrans" cxnId="{E4130FA1-2119-EB40-9BE7-5804686EA2B2}">
      <dgm:prSet/>
      <dgm:spPr/>
      <dgm:t>
        <a:bodyPr/>
        <a:lstStyle/>
        <a:p>
          <a:endParaRPr lang="fr-FR"/>
        </a:p>
      </dgm:t>
    </dgm:pt>
    <dgm:pt modelId="{681914D9-E220-7540-A219-8BE8915388A5}">
      <dgm:prSet/>
      <dgm:spPr/>
      <dgm:t>
        <a:bodyPr/>
        <a:lstStyle/>
        <a:p>
          <a:pPr>
            <a:buNone/>
          </a:pPr>
          <a:r>
            <a:rPr lang="fr-FR" b="0" i="0" dirty="0"/>
            <a:t>les signes oculaires sont révélateurs avec œdème palpébral, voire exophtalmie. Les douleurs sont de siège </a:t>
          </a:r>
          <a:r>
            <a:rPr lang="fr-FR" b="0" i="0" dirty="0" err="1"/>
            <a:t>latéro</a:t>
          </a:r>
          <a:r>
            <a:rPr lang="fr-FR" b="0" i="0" dirty="0"/>
            <a:t>-orbitaire interne. Elle touche surtout l'enfant.</a:t>
          </a:r>
          <a:endParaRPr lang="fr-FR" dirty="0"/>
        </a:p>
      </dgm:t>
    </dgm:pt>
    <dgm:pt modelId="{E09011BD-9719-6E4C-B3DD-021F2B485096}" type="parTrans" cxnId="{CD340FBC-DB83-3142-A443-81E8B1E13B5A}">
      <dgm:prSet/>
      <dgm:spPr/>
      <dgm:t>
        <a:bodyPr/>
        <a:lstStyle/>
        <a:p>
          <a:endParaRPr lang="fr-FR"/>
        </a:p>
      </dgm:t>
    </dgm:pt>
    <dgm:pt modelId="{15E6351A-7719-DC46-8ED8-7CC3C2EE15C5}" type="sibTrans" cxnId="{CD340FBC-DB83-3142-A443-81E8B1E13B5A}">
      <dgm:prSet/>
      <dgm:spPr/>
      <dgm:t>
        <a:bodyPr/>
        <a:lstStyle/>
        <a:p>
          <a:endParaRPr lang="fr-FR"/>
        </a:p>
      </dgm:t>
    </dgm:pt>
    <dgm:pt modelId="{AA6A6EAF-91CB-1D49-80EF-3E751AC134AA}" type="pres">
      <dgm:prSet presAssocID="{80201AFF-159B-924D-A020-E6BE3BD8ADC4}" presName="linear" presStyleCnt="0">
        <dgm:presLayoutVars>
          <dgm:animLvl val="lvl"/>
          <dgm:resizeHandles val="exact"/>
        </dgm:presLayoutVars>
      </dgm:prSet>
      <dgm:spPr/>
      <dgm:t>
        <a:bodyPr/>
        <a:lstStyle/>
        <a:p>
          <a:endParaRPr lang="fr-FR"/>
        </a:p>
      </dgm:t>
    </dgm:pt>
    <dgm:pt modelId="{EFAE5961-FAF8-3340-8B3A-F0EAF7B2B500}" type="pres">
      <dgm:prSet presAssocID="{768E38B7-6C38-8E44-A8B7-FC1E0BCB56F9}" presName="parentText" presStyleLbl="node1" presStyleIdx="0" presStyleCnt="3">
        <dgm:presLayoutVars>
          <dgm:chMax val="0"/>
          <dgm:bulletEnabled val="1"/>
        </dgm:presLayoutVars>
      </dgm:prSet>
      <dgm:spPr/>
      <dgm:t>
        <a:bodyPr/>
        <a:lstStyle/>
        <a:p>
          <a:endParaRPr lang="fr-FR"/>
        </a:p>
      </dgm:t>
    </dgm:pt>
    <dgm:pt modelId="{AD5C5618-8491-8543-A4D2-D2DB47E88C40}" type="pres">
      <dgm:prSet presAssocID="{768E38B7-6C38-8E44-A8B7-FC1E0BCB56F9}" presName="childText" presStyleLbl="revTx" presStyleIdx="0" presStyleCnt="3">
        <dgm:presLayoutVars>
          <dgm:bulletEnabled val="1"/>
        </dgm:presLayoutVars>
      </dgm:prSet>
      <dgm:spPr/>
      <dgm:t>
        <a:bodyPr/>
        <a:lstStyle/>
        <a:p>
          <a:endParaRPr lang="fr-FR"/>
        </a:p>
      </dgm:t>
    </dgm:pt>
    <dgm:pt modelId="{9AEB0A8C-6ECE-0147-97AB-AEE1503EC6D0}" type="pres">
      <dgm:prSet presAssocID="{9A3F492F-29E7-5A4E-882A-F05DF86D305A}" presName="parentText" presStyleLbl="node1" presStyleIdx="1" presStyleCnt="3">
        <dgm:presLayoutVars>
          <dgm:chMax val="0"/>
          <dgm:bulletEnabled val="1"/>
        </dgm:presLayoutVars>
      </dgm:prSet>
      <dgm:spPr/>
      <dgm:t>
        <a:bodyPr/>
        <a:lstStyle/>
        <a:p>
          <a:endParaRPr lang="fr-FR"/>
        </a:p>
      </dgm:t>
    </dgm:pt>
    <dgm:pt modelId="{E356B106-2EDE-024A-9645-57A4CE8225E2}" type="pres">
      <dgm:prSet presAssocID="{9A3F492F-29E7-5A4E-882A-F05DF86D305A}" presName="childText" presStyleLbl="revTx" presStyleIdx="1" presStyleCnt="3">
        <dgm:presLayoutVars>
          <dgm:bulletEnabled val="1"/>
        </dgm:presLayoutVars>
      </dgm:prSet>
      <dgm:spPr/>
      <dgm:t>
        <a:bodyPr/>
        <a:lstStyle/>
        <a:p>
          <a:endParaRPr lang="fr-FR"/>
        </a:p>
      </dgm:t>
    </dgm:pt>
    <dgm:pt modelId="{86983083-FBF0-0542-9E5D-FA649BFC3779}" type="pres">
      <dgm:prSet presAssocID="{0EC25B94-B51D-2645-998F-9A26F3FB9B2A}" presName="parentText" presStyleLbl="node1" presStyleIdx="2" presStyleCnt="3">
        <dgm:presLayoutVars>
          <dgm:chMax val="0"/>
          <dgm:bulletEnabled val="1"/>
        </dgm:presLayoutVars>
      </dgm:prSet>
      <dgm:spPr/>
      <dgm:t>
        <a:bodyPr/>
        <a:lstStyle/>
        <a:p>
          <a:endParaRPr lang="fr-FR"/>
        </a:p>
      </dgm:t>
    </dgm:pt>
    <dgm:pt modelId="{C3A4260D-8F61-AA40-A7F3-121C52AE3C81}" type="pres">
      <dgm:prSet presAssocID="{0EC25B94-B51D-2645-998F-9A26F3FB9B2A}" presName="childText" presStyleLbl="revTx" presStyleIdx="2" presStyleCnt="3">
        <dgm:presLayoutVars>
          <dgm:bulletEnabled val="1"/>
        </dgm:presLayoutVars>
      </dgm:prSet>
      <dgm:spPr/>
      <dgm:t>
        <a:bodyPr/>
        <a:lstStyle/>
        <a:p>
          <a:endParaRPr lang="fr-FR"/>
        </a:p>
      </dgm:t>
    </dgm:pt>
  </dgm:ptLst>
  <dgm:cxnLst>
    <dgm:cxn modelId="{CD340FBC-DB83-3142-A443-81E8B1E13B5A}" srcId="{0EC25B94-B51D-2645-998F-9A26F3FB9B2A}" destId="{681914D9-E220-7540-A219-8BE8915388A5}" srcOrd="0" destOrd="0" parTransId="{E09011BD-9719-6E4C-B3DD-021F2B485096}" sibTransId="{15E6351A-7719-DC46-8ED8-7CC3C2EE15C5}"/>
    <dgm:cxn modelId="{F019E031-D25A-3049-BEE7-F7B0FE3AEB96}" srcId="{80201AFF-159B-924D-A020-E6BE3BD8ADC4}" destId="{9A3F492F-29E7-5A4E-882A-F05DF86D305A}" srcOrd="1" destOrd="0" parTransId="{43EFFA3D-7FFD-D949-8310-62D1FDF29B0B}" sibTransId="{1D73116A-E5C9-4E46-B2A2-2A4FE4BFEA69}"/>
    <dgm:cxn modelId="{A121EC2C-530B-1D43-9408-9D470C7147D2}" type="presOf" srcId="{9A3F492F-29E7-5A4E-882A-F05DF86D305A}" destId="{9AEB0A8C-6ECE-0147-97AB-AEE1503EC6D0}" srcOrd="0" destOrd="0" presId="urn:microsoft.com/office/officeart/2005/8/layout/vList2"/>
    <dgm:cxn modelId="{53229D54-4993-6643-BD43-ED4EAFEEA939}" type="presOf" srcId="{0EC25B94-B51D-2645-998F-9A26F3FB9B2A}" destId="{86983083-FBF0-0542-9E5D-FA649BFC3779}" srcOrd="0" destOrd="0" presId="urn:microsoft.com/office/officeart/2005/8/layout/vList2"/>
    <dgm:cxn modelId="{A118D02D-2A53-2344-BBFA-DB62B8C73F44}" type="presOf" srcId="{681914D9-E220-7540-A219-8BE8915388A5}" destId="{C3A4260D-8F61-AA40-A7F3-121C52AE3C81}" srcOrd="0" destOrd="0" presId="urn:microsoft.com/office/officeart/2005/8/layout/vList2"/>
    <dgm:cxn modelId="{CD21F77D-748D-444B-ACE1-82B4112489BE}" type="presOf" srcId="{C368B06D-A1FC-0C4A-A899-9043D5AA646B}" destId="{AD5C5618-8491-8543-A4D2-D2DB47E88C40}" srcOrd="0" destOrd="0" presId="urn:microsoft.com/office/officeart/2005/8/layout/vList2"/>
    <dgm:cxn modelId="{E4130FA1-2119-EB40-9BE7-5804686EA2B2}" srcId="{9A3F492F-29E7-5A4E-882A-F05DF86D305A}" destId="{A9500D75-5216-984A-8CE1-BDA2BA51B238}" srcOrd="0" destOrd="0" parTransId="{DEEDC955-5B85-4D4C-8E2A-E564202C3CE3}" sibTransId="{5A97180A-77EB-BA4C-8D06-104CD328A9CF}"/>
    <dgm:cxn modelId="{E90C82CD-9ACB-CB42-8DEE-7219FF4DA618}" type="presOf" srcId="{768E38B7-6C38-8E44-A8B7-FC1E0BCB56F9}" destId="{EFAE5961-FAF8-3340-8B3A-F0EAF7B2B500}" srcOrd="0" destOrd="0" presId="urn:microsoft.com/office/officeart/2005/8/layout/vList2"/>
    <dgm:cxn modelId="{9DE53D84-ACF8-8A4C-BF08-779FC391635D}" srcId="{80201AFF-159B-924D-A020-E6BE3BD8ADC4}" destId="{0EC25B94-B51D-2645-998F-9A26F3FB9B2A}" srcOrd="2" destOrd="0" parTransId="{771BABDB-D062-BC42-8CF7-CED76F06B4B0}" sibTransId="{B98D4B2E-56CF-E044-B5FD-989D568B21AC}"/>
    <dgm:cxn modelId="{D555277D-6E66-8945-A610-4668474FBF2E}" srcId="{80201AFF-159B-924D-A020-E6BE3BD8ADC4}" destId="{768E38B7-6C38-8E44-A8B7-FC1E0BCB56F9}" srcOrd="0" destOrd="0" parTransId="{FD656714-8D11-C543-A28B-98FCE1C4EDDF}" sibTransId="{D0200F7E-7F3C-9443-88D0-688FEA4275C8}"/>
    <dgm:cxn modelId="{AD72934C-8CC5-C84D-8D7C-984B42B7CBE0}" type="presOf" srcId="{80201AFF-159B-924D-A020-E6BE3BD8ADC4}" destId="{AA6A6EAF-91CB-1D49-80EF-3E751AC134AA}" srcOrd="0" destOrd="0" presId="urn:microsoft.com/office/officeart/2005/8/layout/vList2"/>
    <dgm:cxn modelId="{918706A2-11FE-4B42-B2EF-4607CBB6FFC1}" srcId="{768E38B7-6C38-8E44-A8B7-FC1E0BCB56F9}" destId="{C368B06D-A1FC-0C4A-A899-9043D5AA646B}" srcOrd="0" destOrd="0" parTransId="{9E683D70-FF38-A446-9038-8B923E69B309}" sibTransId="{8AF7E743-B4F2-9340-833A-EB82E5B5EF83}"/>
    <dgm:cxn modelId="{3B7EC821-D3CC-874A-82FE-5A9636F96E97}" type="presOf" srcId="{A9500D75-5216-984A-8CE1-BDA2BA51B238}" destId="{E356B106-2EDE-024A-9645-57A4CE8225E2}" srcOrd="0" destOrd="0" presId="urn:microsoft.com/office/officeart/2005/8/layout/vList2"/>
    <dgm:cxn modelId="{32F5EFF9-4B8F-5B43-A7A4-48383B0B9F12}" type="presParOf" srcId="{AA6A6EAF-91CB-1D49-80EF-3E751AC134AA}" destId="{EFAE5961-FAF8-3340-8B3A-F0EAF7B2B500}" srcOrd="0" destOrd="0" presId="urn:microsoft.com/office/officeart/2005/8/layout/vList2"/>
    <dgm:cxn modelId="{1094A0B8-6251-6E40-AB70-96B1D081435A}" type="presParOf" srcId="{AA6A6EAF-91CB-1D49-80EF-3E751AC134AA}" destId="{AD5C5618-8491-8543-A4D2-D2DB47E88C40}" srcOrd="1" destOrd="0" presId="urn:microsoft.com/office/officeart/2005/8/layout/vList2"/>
    <dgm:cxn modelId="{9A367615-FCBB-5449-9303-F1EB50D43F40}" type="presParOf" srcId="{AA6A6EAF-91CB-1D49-80EF-3E751AC134AA}" destId="{9AEB0A8C-6ECE-0147-97AB-AEE1503EC6D0}" srcOrd="2" destOrd="0" presId="urn:microsoft.com/office/officeart/2005/8/layout/vList2"/>
    <dgm:cxn modelId="{06BF284D-D78B-AF43-92C1-5CBB6C7EB943}" type="presParOf" srcId="{AA6A6EAF-91CB-1D49-80EF-3E751AC134AA}" destId="{E356B106-2EDE-024A-9645-57A4CE8225E2}" srcOrd="3" destOrd="0" presId="urn:microsoft.com/office/officeart/2005/8/layout/vList2"/>
    <dgm:cxn modelId="{5DFB9E98-5449-9A48-B94C-4F60F71A25B6}" type="presParOf" srcId="{AA6A6EAF-91CB-1D49-80EF-3E751AC134AA}" destId="{86983083-FBF0-0542-9E5D-FA649BFC3779}" srcOrd="4" destOrd="0" presId="urn:microsoft.com/office/officeart/2005/8/layout/vList2"/>
    <dgm:cxn modelId="{739C9ADE-8A31-D24B-BB3B-54742FE5E990}" type="presParOf" srcId="{AA6A6EAF-91CB-1D49-80EF-3E751AC134AA}" destId="{C3A4260D-8F61-AA40-A7F3-121C52AE3C81}" srcOrd="5"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10303B-998A-E444-9977-DA0234958C7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fr-FR"/>
        </a:p>
      </dgm:t>
    </dgm:pt>
    <dgm:pt modelId="{36A8BF5D-CD74-6C47-82F8-B9E7526A8400}">
      <dgm:prSet phldrT="[Texte]"/>
      <dgm:spPr>
        <a:solidFill>
          <a:srgbClr val="FF0000"/>
        </a:solidFill>
      </dgm:spPr>
      <dgm:t>
        <a:bodyPr/>
        <a:lstStyle/>
        <a:p>
          <a:r>
            <a:rPr lang="fr-FR" dirty="0"/>
            <a:t>Ne justifient pas l’ATB</a:t>
          </a:r>
        </a:p>
      </dgm:t>
    </dgm:pt>
    <dgm:pt modelId="{B17B79E3-5F00-1D4E-BFEA-D19431510EF5}" type="parTrans" cxnId="{598EDB17-932A-644C-B13C-272708720130}">
      <dgm:prSet/>
      <dgm:spPr/>
      <dgm:t>
        <a:bodyPr/>
        <a:lstStyle/>
        <a:p>
          <a:endParaRPr lang="fr-FR"/>
        </a:p>
      </dgm:t>
    </dgm:pt>
    <dgm:pt modelId="{D2F30372-2859-AE45-A7EF-4F2A603CE804}" type="sibTrans" cxnId="{598EDB17-932A-644C-B13C-272708720130}">
      <dgm:prSet/>
      <dgm:spPr/>
      <dgm:t>
        <a:bodyPr/>
        <a:lstStyle/>
        <a:p>
          <a:endParaRPr lang="fr-FR"/>
        </a:p>
      </dgm:t>
    </dgm:pt>
    <dgm:pt modelId="{896BEA28-C4F3-AF46-AF17-917075BF8A40}">
      <dgm:prSet phldrT="[Texte]"/>
      <dgm:spPr>
        <a:solidFill>
          <a:schemeClr val="bg1">
            <a:lumMod val="85000"/>
          </a:schemeClr>
        </a:solidFill>
      </dgm:spPr>
      <dgm:t>
        <a:bodyPr/>
        <a:lstStyle/>
        <a:p>
          <a:r>
            <a:rPr lang="fr-FR" dirty="0"/>
            <a:t>Angine Aiguë Mac Isaac&lt;2</a:t>
          </a:r>
        </a:p>
      </dgm:t>
    </dgm:pt>
    <dgm:pt modelId="{A6153EB6-45E1-0640-80FB-9A4FC41B4C3A}" type="parTrans" cxnId="{1F191AC8-3AC2-C849-BB93-7F5734FFAED0}">
      <dgm:prSet/>
      <dgm:spPr/>
      <dgm:t>
        <a:bodyPr/>
        <a:lstStyle/>
        <a:p>
          <a:endParaRPr lang="fr-FR"/>
        </a:p>
      </dgm:t>
    </dgm:pt>
    <dgm:pt modelId="{0F380CBC-BC05-2F44-92BA-0E25DFA9E675}" type="sibTrans" cxnId="{1F191AC8-3AC2-C849-BB93-7F5734FFAED0}">
      <dgm:prSet/>
      <dgm:spPr/>
      <dgm:t>
        <a:bodyPr/>
        <a:lstStyle/>
        <a:p>
          <a:endParaRPr lang="fr-FR"/>
        </a:p>
      </dgm:t>
    </dgm:pt>
    <dgm:pt modelId="{8DB4162C-7C85-1641-A74A-20E69A4FB4D3}">
      <dgm:prSet phldrT="[Texte]"/>
      <dgm:spPr>
        <a:solidFill>
          <a:schemeClr val="bg1">
            <a:lumMod val="85000"/>
          </a:schemeClr>
        </a:solidFill>
      </dgm:spPr>
      <dgm:t>
        <a:bodyPr/>
        <a:lstStyle/>
        <a:p>
          <a:r>
            <a:rPr lang="fr-FR" dirty="0"/>
            <a:t>TDR -</a:t>
          </a:r>
        </a:p>
      </dgm:t>
    </dgm:pt>
    <dgm:pt modelId="{500299B9-FA02-ED4C-9CB8-E8563A021BB2}" type="parTrans" cxnId="{867DA550-B401-1540-AE63-D6195CBFAA15}">
      <dgm:prSet/>
      <dgm:spPr/>
      <dgm:t>
        <a:bodyPr/>
        <a:lstStyle/>
        <a:p>
          <a:endParaRPr lang="fr-FR"/>
        </a:p>
      </dgm:t>
    </dgm:pt>
    <dgm:pt modelId="{A684DF99-330B-1449-8261-6A88E2D486BD}" type="sibTrans" cxnId="{867DA550-B401-1540-AE63-D6195CBFAA15}">
      <dgm:prSet/>
      <dgm:spPr/>
      <dgm:t>
        <a:bodyPr/>
        <a:lstStyle/>
        <a:p>
          <a:endParaRPr lang="fr-FR"/>
        </a:p>
      </dgm:t>
    </dgm:pt>
    <dgm:pt modelId="{13108600-AEE0-E34C-BAE2-02A0D51F9A78}" type="pres">
      <dgm:prSet presAssocID="{CE10303B-998A-E444-9977-DA0234958C75}" presName="linear" presStyleCnt="0">
        <dgm:presLayoutVars>
          <dgm:animLvl val="lvl"/>
          <dgm:resizeHandles val="exact"/>
        </dgm:presLayoutVars>
      </dgm:prSet>
      <dgm:spPr/>
      <dgm:t>
        <a:bodyPr/>
        <a:lstStyle/>
        <a:p>
          <a:endParaRPr lang="fr-FR"/>
        </a:p>
      </dgm:t>
    </dgm:pt>
    <dgm:pt modelId="{188ED458-AAAB-FE41-A769-5A6E7E9B19AD}" type="pres">
      <dgm:prSet presAssocID="{36A8BF5D-CD74-6C47-82F8-B9E7526A8400}" presName="parentText" presStyleLbl="node1" presStyleIdx="0" presStyleCnt="1" custLinFactNeighborX="1873" custLinFactNeighborY="-6216">
        <dgm:presLayoutVars>
          <dgm:chMax val="0"/>
          <dgm:bulletEnabled val="1"/>
        </dgm:presLayoutVars>
      </dgm:prSet>
      <dgm:spPr/>
      <dgm:t>
        <a:bodyPr/>
        <a:lstStyle/>
        <a:p>
          <a:endParaRPr lang="fr-FR"/>
        </a:p>
      </dgm:t>
    </dgm:pt>
    <dgm:pt modelId="{213BB648-3CFA-DA4C-8C8D-FEF9F5133F40}" type="pres">
      <dgm:prSet presAssocID="{36A8BF5D-CD74-6C47-82F8-B9E7526A8400}" presName="childText" presStyleLbl="revTx" presStyleIdx="0" presStyleCnt="1" custLinFactY="4487" custLinFactNeighborX="24687" custLinFactNeighborY="100000">
        <dgm:presLayoutVars>
          <dgm:bulletEnabled val="1"/>
        </dgm:presLayoutVars>
      </dgm:prSet>
      <dgm:spPr/>
      <dgm:t>
        <a:bodyPr/>
        <a:lstStyle/>
        <a:p>
          <a:endParaRPr lang="fr-FR"/>
        </a:p>
      </dgm:t>
    </dgm:pt>
  </dgm:ptLst>
  <dgm:cxnLst>
    <dgm:cxn modelId="{1F191AC8-3AC2-C849-BB93-7F5734FFAED0}" srcId="{36A8BF5D-CD74-6C47-82F8-B9E7526A8400}" destId="{896BEA28-C4F3-AF46-AF17-917075BF8A40}" srcOrd="0" destOrd="0" parTransId="{A6153EB6-45E1-0640-80FB-9A4FC41B4C3A}" sibTransId="{0F380CBC-BC05-2F44-92BA-0E25DFA9E675}"/>
    <dgm:cxn modelId="{4339E192-3E23-1643-87F5-02377CB8860E}" type="presOf" srcId="{896BEA28-C4F3-AF46-AF17-917075BF8A40}" destId="{213BB648-3CFA-DA4C-8C8D-FEF9F5133F40}" srcOrd="0" destOrd="0" presId="urn:microsoft.com/office/officeart/2005/8/layout/vList2"/>
    <dgm:cxn modelId="{31A36229-DC46-3243-8600-5BDEBD952CB6}" type="presOf" srcId="{CE10303B-998A-E444-9977-DA0234958C75}" destId="{13108600-AEE0-E34C-BAE2-02A0D51F9A78}" srcOrd="0" destOrd="0" presId="urn:microsoft.com/office/officeart/2005/8/layout/vList2"/>
    <dgm:cxn modelId="{4BAAC3C9-31BB-5F48-BE94-E6368F770C34}" type="presOf" srcId="{8DB4162C-7C85-1641-A74A-20E69A4FB4D3}" destId="{213BB648-3CFA-DA4C-8C8D-FEF9F5133F40}" srcOrd="0" destOrd="1" presId="urn:microsoft.com/office/officeart/2005/8/layout/vList2"/>
    <dgm:cxn modelId="{867DA550-B401-1540-AE63-D6195CBFAA15}" srcId="{36A8BF5D-CD74-6C47-82F8-B9E7526A8400}" destId="{8DB4162C-7C85-1641-A74A-20E69A4FB4D3}" srcOrd="1" destOrd="0" parTransId="{500299B9-FA02-ED4C-9CB8-E8563A021BB2}" sibTransId="{A684DF99-330B-1449-8261-6A88E2D486BD}"/>
    <dgm:cxn modelId="{598EDB17-932A-644C-B13C-272708720130}" srcId="{CE10303B-998A-E444-9977-DA0234958C75}" destId="{36A8BF5D-CD74-6C47-82F8-B9E7526A8400}" srcOrd="0" destOrd="0" parTransId="{B17B79E3-5F00-1D4E-BFEA-D19431510EF5}" sibTransId="{D2F30372-2859-AE45-A7EF-4F2A603CE804}"/>
    <dgm:cxn modelId="{1A0ED3C0-ABC2-B744-BE19-234F82CC38F7}" type="presOf" srcId="{36A8BF5D-CD74-6C47-82F8-B9E7526A8400}" destId="{188ED458-AAAB-FE41-A769-5A6E7E9B19AD}" srcOrd="0" destOrd="0" presId="urn:microsoft.com/office/officeart/2005/8/layout/vList2"/>
    <dgm:cxn modelId="{0FFD1B3E-2E65-5C4C-8AE6-C8E9D34FE672}" type="presParOf" srcId="{13108600-AEE0-E34C-BAE2-02A0D51F9A78}" destId="{188ED458-AAAB-FE41-A769-5A6E7E9B19AD}" srcOrd="0" destOrd="0" presId="urn:microsoft.com/office/officeart/2005/8/layout/vList2"/>
    <dgm:cxn modelId="{C840AE67-54A6-BD41-81B1-8FA109E5F1BA}" type="presParOf" srcId="{13108600-AEE0-E34C-BAE2-02A0D51F9A78}" destId="{213BB648-3CFA-DA4C-8C8D-FEF9F5133F40}" srcOrd="1" destOrd="0" presId="urn:microsoft.com/office/officeart/2005/8/layout/vList2"/>
  </dgm:cxnLst>
  <dgm:bg>
    <a:noFill/>
    <a:effectLst>
      <a:innerShdw blurRad="114300">
        <a:prstClr val="black"/>
      </a:inn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10303B-998A-E444-9977-DA0234958C7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fr-FR"/>
        </a:p>
      </dgm:t>
    </dgm:pt>
    <dgm:pt modelId="{36A8BF5D-CD74-6C47-82F8-B9E7526A8400}">
      <dgm:prSet phldrT="[Texte]"/>
      <dgm:spPr>
        <a:solidFill>
          <a:srgbClr val="FF0000"/>
        </a:solidFill>
      </dgm:spPr>
      <dgm:t>
        <a:bodyPr/>
        <a:lstStyle/>
        <a:p>
          <a:r>
            <a:rPr lang="fr-FR" dirty="0"/>
            <a:t>Ne justifient pas l’ATB</a:t>
          </a:r>
        </a:p>
      </dgm:t>
    </dgm:pt>
    <dgm:pt modelId="{B17B79E3-5F00-1D4E-BFEA-D19431510EF5}" type="parTrans" cxnId="{598EDB17-932A-644C-B13C-272708720130}">
      <dgm:prSet/>
      <dgm:spPr/>
      <dgm:t>
        <a:bodyPr/>
        <a:lstStyle/>
        <a:p>
          <a:endParaRPr lang="fr-FR"/>
        </a:p>
      </dgm:t>
    </dgm:pt>
    <dgm:pt modelId="{D2F30372-2859-AE45-A7EF-4F2A603CE804}" type="sibTrans" cxnId="{598EDB17-932A-644C-B13C-272708720130}">
      <dgm:prSet/>
      <dgm:spPr/>
      <dgm:t>
        <a:bodyPr/>
        <a:lstStyle/>
        <a:p>
          <a:endParaRPr lang="fr-FR"/>
        </a:p>
      </dgm:t>
    </dgm:pt>
    <dgm:pt modelId="{896BEA28-C4F3-AF46-AF17-917075BF8A40}">
      <dgm:prSet phldrT="[Texte]"/>
      <dgm:spPr>
        <a:solidFill>
          <a:schemeClr val="bg1">
            <a:lumMod val="85000"/>
          </a:schemeClr>
        </a:solidFill>
      </dgm:spPr>
      <dgm:t>
        <a:bodyPr/>
        <a:lstStyle/>
        <a:p>
          <a:r>
            <a:rPr lang="fr-FR" dirty="0"/>
            <a:t>Enfant &lt; 3 ans</a:t>
          </a:r>
        </a:p>
      </dgm:t>
    </dgm:pt>
    <dgm:pt modelId="{A6153EB6-45E1-0640-80FB-9A4FC41B4C3A}" type="parTrans" cxnId="{1F191AC8-3AC2-C849-BB93-7F5734FFAED0}">
      <dgm:prSet/>
      <dgm:spPr/>
      <dgm:t>
        <a:bodyPr/>
        <a:lstStyle/>
        <a:p>
          <a:endParaRPr lang="fr-FR"/>
        </a:p>
      </dgm:t>
    </dgm:pt>
    <dgm:pt modelId="{0F380CBC-BC05-2F44-92BA-0E25DFA9E675}" type="sibTrans" cxnId="{1F191AC8-3AC2-C849-BB93-7F5734FFAED0}">
      <dgm:prSet/>
      <dgm:spPr/>
      <dgm:t>
        <a:bodyPr/>
        <a:lstStyle/>
        <a:p>
          <a:endParaRPr lang="fr-FR"/>
        </a:p>
      </dgm:t>
    </dgm:pt>
    <dgm:pt modelId="{8DB4162C-7C85-1641-A74A-20E69A4FB4D3}">
      <dgm:prSet phldrT="[Texte]"/>
      <dgm:spPr>
        <a:solidFill>
          <a:schemeClr val="bg1">
            <a:lumMod val="85000"/>
          </a:schemeClr>
        </a:solidFill>
      </dgm:spPr>
      <dgm:t>
        <a:bodyPr/>
        <a:lstStyle/>
        <a:p>
          <a:r>
            <a:rPr lang="fr-FR" dirty="0"/>
            <a:t>TDR -</a:t>
          </a:r>
        </a:p>
      </dgm:t>
    </dgm:pt>
    <dgm:pt modelId="{500299B9-FA02-ED4C-9CB8-E8563A021BB2}" type="parTrans" cxnId="{867DA550-B401-1540-AE63-D6195CBFAA15}">
      <dgm:prSet/>
      <dgm:spPr/>
      <dgm:t>
        <a:bodyPr/>
        <a:lstStyle/>
        <a:p>
          <a:endParaRPr lang="fr-FR"/>
        </a:p>
      </dgm:t>
    </dgm:pt>
    <dgm:pt modelId="{A684DF99-330B-1449-8261-6A88E2D486BD}" type="sibTrans" cxnId="{867DA550-B401-1540-AE63-D6195CBFAA15}">
      <dgm:prSet/>
      <dgm:spPr/>
      <dgm:t>
        <a:bodyPr/>
        <a:lstStyle/>
        <a:p>
          <a:endParaRPr lang="fr-FR"/>
        </a:p>
      </dgm:t>
    </dgm:pt>
    <dgm:pt modelId="{13108600-AEE0-E34C-BAE2-02A0D51F9A78}" type="pres">
      <dgm:prSet presAssocID="{CE10303B-998A-E444-9977-DA0234958C75}" presName="linear" presStyleCnt="0">
        <dgm:presLayoutVars>
          <dgm:animLvl val="lvl"/>
          <dgm:resizeHandles val="exact"/>
        </dgm:presLayoutVars>
      </dgm:prSet>
      <dgm:spPr/>
      <dgm:t>
        <a:bodyPr/>
        <a:lstStyle/>
        <a:p>
          <a:endParaRPr lang="fr-FR"/>
        </a:p>
      </dgm:t>
    </dgm:pt>
    <dgm:pt modelId="{188ED458-AAAB-FE41-A769-5A6E7E9B19AD}" type="pres">
      <dgm:prSet presAssocID="{36A8BF5D-CD74-6C47-82F8-B9E7526A8400}" presName="parentText" presStyleLbl="node1" presStyleIdx="0" presStyleCnt="1" custLinFactNeighborX="1873" custLinFactNeighborY="-6216">
        <dgm:presLayoutVars>
          <dgm:chMax val="0"/>
          <dgm:bulletEnabled val="1"/>
        </dgm:presLayoutVars>
      </dgm:prSet>
      <dgm:spPr/>
      <dgm:t>
        <a:bodyPr/>
        <a:lstStyle/>
        <a:p>
          <a:endParaRPr lang="fr-FR"/>
        </a:p>
      </dgm:t>
    </dgm:pt>
    <dgm:pt modelId="{213BB648-3CFA-DA4C-8C8D-FEF9F5133F40}" type="pres">
      <dgm:prSet presAssocID="{36A8BF5D-CD74-6C47-82F8-B9E7526A8400}" presName="childText" presStyleLbl="revTx" presStyleIdx="0" presStyleCnt="1" custLinFactY="4487" custLinFactNeighborX="24687" custLinFactNeighborY="100000">
        <dgm:presLayoutVars>
          <dgm:bulletEnabled val="1"/>
        </dgm:presLayoutVars>
      </dgm:prSet>
      <dgm:spPr/>
      <dgm:t>
        <a:bodyPr/>
        <a:lstStyle/>
        <a:p>
          <a:endParaRPr lang="fr-FR"/>
        </a:p>
      </dgm:t>
    </dgm:pt>
  </dgm:ptLst>
  <dgm:cxnLst>
    <dgm:cxn modelId="{1F191AC8-3AC2-C849-BB93-7F5734FFAED0}" srcId="{36A8BF5D-CD74-6C47-82F8-B9E7526A8400}" destId="{896BEA28-C4F3-AF46-AF17-917075BF8A40}" srcOrd="0" destOrd="0" parTransId="{A6153EB6-45E1-0640-80FB-9A4FC41B4C3A}" sibTransId="{0F380CBC-BC05-2F44-92BA-0E25DFA9E675}"/>
    <dgm:cxn modelId="{4339E192-3E23-1643-87F5-02377CB8860E}" type="presOf" srcId="{896BEA28-C4F3-AF46-AF17-917075BF8A40}" destId="{213BB648-3CFA-DA4C-8C8D-FEF9F5133F40}" srcOrd="0" destOrd="0" presId="urn:microsoft.com/office/officeart/2005/8/layout/vList2"/>
    <dgm:cxn modelId="{31A36229-DC46-3243-8600-5BDEBD952CB6}" type="presOf" srcId="{CE10303B-998A-E444-9977-DA0234958C75}" destId="{13108600-AEE0-E34C-BAE2-02A0D51F9A78}" srcOrd="0" destOrd="0" presId="urn:microsoft.com/office/officeart/2005/8/layout/vList2"/>
    <dgm:cxn modelId="{4BAAC3C9-31BB-5F48-BE94-E6368F770C34}" type="presOf" srcId="{8DB4162C-7C85-1641-A74A-20E69A4FB4D3}" destId="{213BB648-3CFA-DA4C-8C8D-FEF9F5133F40}" srcOrd="0" destOrd="1" presId="urn:microsoft.com/office/officeart/2005/8/layout/vList2"/>
    <dgm:cxn modelId="{867DA550-B401-1540-AE63-D6195CBFAA15}" srcId="{36A8BF5D-CD74-6C47-82F8-B9E7526A8400}" destId="{8DB4162C-7C85-1641-A74A-20E69A4FB4D3}" srcOrd="1" destOrd="0" parTransId="{500299B9-FA02-ED4C-9CB8-E8563A021BB2}" sibTransId="{A684DF99-330B-1449-8261-6A88E2D486BD}"/>
    <dgm:cxn modelId="{598EDB17-932A-644C-B13C-272708720130}" srcId="{CE10303B-998A-E444-9977-DA0234958C75}" destId="{36A8BF5D-CD74-6C47-82F8-B9E7526A8400}" srcOrd="0" destOrd="0" parTransId="{B17B79E3-5F00-1D4E-BFEA-D19431510EF5}" sibTransId="{D2F30372-2859-AE45-A7EF-4F2A603CE804}"/>
    <dgm:cxn modelId="{1A0ED3C0-ABC2-B744-BE19-234F82CC38F7}" type="presOf" srcId="{36A8BF5D-CD74-6C47-82F8-B9E7526A8400}" destId="{188ED458-AAAB-FE41-A769-5A6E7E9B19AD}" srcOrd="0" destOrd="0" presId="urn:microsoft.com/office/officeart/2005/8/layout/vList2"/>
    <dgm:cxn modelId="{0FFD1B3E-2E65-5C4C-8AE6-C8E9D34FE672}" type="presParOf" srcId="{13108600-AEE0-E34C-BAE2-02A0D51F9A78}" destId="{188ED458-AAAB-FE41-A769-5A6E7E9B19AD}" srcOrd="0" destOrd="0" presId="urn:microsoft.com/office/officeart/2005/8/layout/vList2"/>
    <dgm:cxn modelId="{C840AE67-54A6-BD41-81B1-8FA109E5F1BA}" type="presParOf" srcId="{13108600-AEE0-E34C-BAE2-02A0D51F9A78}" destId="{213BB648-3CFA-DA4C-8C8D-FEF9F5133F40}" srcOrd="1" destOrd="0" presId="urn:microsoft.com/office/officeart/2005/8/layout/vList2"/>
  </dgm:cxnLst>
  <dgm:bg>
    <a:noFill/>
    <a:effectLst>
      <a:innerShdw blurRad="114300">
        <a:prstClr val="black"/>
      </a:inn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10303B-998A-E444-9977-DA0234958C7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fr-FR"/>
        </a:p>
      </dgm:t>
    </dgm:pt>
    <dgm:pt modelId="{36A8BF5D-CD74-6C47-82F8-B9E7526A8400}">
      <dgm:prSet phldrT="[Texte]"/>
      <dgm:spPr>
        <a:solidFill>
          <a:srgbClr val="FF0000"/>
        </a:solidFill>
      </dgm:spPr>
      <dgm:t>
        <a:bodyPr/>
        <a:lstStyle/>
        <a:p>
          <a:r>
            <a:rPr lang="fr-FR" dirty="0"/>
            <a:t>Ne justifient pas l’ATB</a:t>
          </a:r>
        </a:p>
      </dgm:t>
    </dgm:pt>
    <dgm:pt modelId="{B17B79E3-5F00-1D4E-BFEA-D19431510EF5}" type="parTrans" cxnId="{598EDB17-932A-644C-B13C-272708720130}">
      <dgm:prSet/>
      <dgm:spPr/>
      <dgm:t>
        <a:bodyPr/>
        <a:lstStyle/>
        <a:p>
          <a:endParaRPr lang="fr-FR"/>
        </a:p>
      </dgm:t>
    </dgm:pt>
    <dgm:pt modelId="{D2F30372-2859-AE45-A7EF-4F2A603CE804}" type="sibTrans" cxnId="{598EDB17-932A-644C-B13C-272708720130}">
      <dgm:prSet/>
      <dgm:spPr/>
      <dgm:t>
        <a:bodyPr/>
        <a:lstStyle/>
        <a:p>
          <a:endParaRPr lang="fr-FR"/>
        </a:p>
      </dgm:t>
    </dgm:pt>
    <dgm:pt modelId="{896BEA28-C4F3-AF46-AF17-917075BF8A40}">
      <dgm:prSet phldrT="[Texte]"/>
      <dgm:spPr>
        <a:solidFill>
          <a:schemeClr val="bg1">
            <a:lumMod val="85000"/>
          </a:schemeClr>
        </a:solidFill>
      </dgm:spPr>
      <dgm:t>
        <a:bodyPr/>
        <a:lstStyle/>
        <a:p>
          <a:r>
            <a:rPr lang="fr-FR" dirty="0"/>
            <a:t>Fièvre</a:t>
          </a:r>
        </a:p>
      </dgm:t>
    </dgm:pt>
    <dgm:pt modelId="{A6153EB6-45E1-0640-80FB-9A4FC41B4C3A}" type="parTrans" cxnId="{1F191AC8-3AC2-C849-BB93-7F5734FFAED0}">
      <dgm:prSet/>
      <dgm:spPr/>
      <dgm:t>
        <a:bodyPr/>
        <a:lstStyle/>
        <a:p>
          <a:endParaRPr lang="fr-FR"/>
        </a:p>
      </dgm:t>
    </dgm:pt>
    <dgm:pt modelId="{0F380CBC-BC05-2F44-92BA-0E25DFA9E675}" type="sibTrans" cxnId="{1F191AC8-3AC2-C849-BB93-7F5734FFAED0}">
      <dgm:prSet/>
      <dgm:spPr/>
      <dgm:t>
        <a:bodyPr/>
        <a:lstStyle/>
        <a:p>
          <a:endParaRPr lang="fr-FR"/>
        </a:p>
      </dgm:t>
    </dgm:pt>
    <dgm:pt modelId="{5C792633-E018-9F42-989D-1ED2841BB9D7}">
      <dgm:prSet phldrT="[Texte]"/>
      <dgm:spPr>
        <a:solidFill>
          <a:schemeClr val="bg1">
            <a:lumMod val="85000"/>
          </a:schemeClr>
        </a:solidFill>
      </dgm:spPr>
      <dgm:t>
        <a:bodyPr/>
        <a:lstStyle/>
        <a:p>
          <a:r>
            <a:rPr lang="fr-FR" dirty="0"/>
            <a:t>Absence d’épanchement </a:t>
          </a:r>
          <a:r>
            <a:rPr lang="fr-FR" u="sng" dirty="0"/>
            <a:t>purulent</a:t>
          </a:r>
          <a:r>
            <a:rPr lang="fr-FR" dirty="0"/>
            <a:t> retro tympanique</a:t>
          </a:r>
        </a:p>
      </dgm:t>
    </dgm:pt>
    <dgm:pt modelId="{2DD232ED-07BB-564B-982F-E052B388ADAB}" type="parTrans" cxnId="{A28A07A9-E9C5-7D43-8AE0-DCF18F87CB32}">
      <dgm:prSet/>
      <dgm:spPr/>
      <dgm:t>
        <a:bodyPr/>
        <a:lstStyle/>
        <a:p>
          <a:endParaRPr lang="fr-FR"/>
        </a:p>
      </dgm:t>
    </dgm:pt>
    <dgm:pt modelId="{3703A2F9-29E7-AC43-AE70-B60CDBEF7C5F}" type="sibTrans" cxnId="{A28A07A9-E9C5-7D43-8AE0-DCF18F87CB32}">
      <dgm:prSet/>
      <dgm:spPr/>
      <dgm:t>
        <a:bodyPr/>
        <a:lstStyle/>
        <a:p>
          <a:endParaRPr lang="fr-FR"/>
        </a:p>
      </dgm:t>
    </dgm:pt>
    <dgm:pt modelId="{13108600-AEE0-E34C-BAE2-02A0D51F9A78}" type="pres">
      <dgm:prSet presAssocID="{CE10303B-998A-E444-9977-DA0234958C75}" presName="linear" presStyleCnt="0">
        <dgm:presLayoutVars>
          <dgm:animLvl val="lvl"/>
          <dgm:resizeHandles val="exact"/>
        </dgm:presLayoutVars>
      </dgm:prSet>
      <dgm:spPr/>
      <dgm:t>
        <a:bodyPr/>
        <a:lstStyle/>
        <a:p>
          <a:endParaRPr lang="fr-FR"/>
        </a:p>
      </dgm:t>
    </dgm:pt>
    <dgm:pt modelId="{188ED458-AAAB-FE41-A769-5A6E7E9B19AD}" type="pres">
      <dgm:prSet presAssocID="{36A8BF5D-CD74-6C47-82F8-B9E7526A8400}" presName="parentText" presStyleLbl="node1" presStyleIdx="0" presStyleCnt="1" custLinFactNeighborX="1873" custLinFactNeighborY="-6216">
        <dgm:presLayoutVars>
          <dgm:chMax val="0"/>
          <dgm:bulletEnabled val="1"/>
        </dgm:presLayoutVars>
      </dgm:prSet>
      <dgm:spPr/>
      <dgm:t>
        <a:bodyPr/>
        <a:lstStyle/>
        <a:p>
          <a:endParaRPr lang="fr-FR"/>
        </a:p>
      </dgm:t>
    </dgm:pt>
    <dgm:pt modelId="{213BB648-3CFA-DA4C-8C8D-FEF9F5133F40}" type="pres">
      <dgm:prSet presAssocID="{36A8BF5D-CD74-6C47-82F8-B9E7526A8400}" presName="childText" presStyleLbl="revTx" presStyleIdx="0" presStyleCnt="1">
        <dgm:presLayoutVars>
          <dgm:bulletEnabled val="1"/>
        </dgm:presLayoutVars>
      </dgm:prSet>
      <dgm:spPr/>
      <dgm:t>
        <a:bodyPr/>
        <a:lstStyle/>
        <a:p>
          <a:endParaRPr lang="fr-FR"/>
        </a:p>
      </dgm:t>
    </dgm:pt>
  </dgm:ptLst>
  <dgm:cxnLst>
    <dgm:cxn modelId="{1F191AC8-3AC2-C849-BB93-7F5734FFAED0}" srcId="{36A8BF5D-CD74-6C47-82F8-B9E7526A8400}" destId="{896BEA28-C4F3-AF46-AF17-917075BF8A40}" srcOrd="0" destOrd="0" parTransId="{A6153EB6-45E1-0640-80FB-9A4FC41B4C3A}" sibTransId="{0F380CBC-BC05-2F44-92BA-0E25DFA9E675}"/>
    <dgm:cxn modelId="{4339E192-3E23-1643-87F5-02377CB8860E}" type="presOf" srcId="{896BEA28-C4F3-AF46-AF17-917075BF8A40}" destId="{213BB648-3CFA-DA4C-8C8D-FEF9F5133F40}" srcOrd="0" destOrd="0" presId="urn:microsoft.com/office/officeart/2005/8/layout/vList2"/>
    <dgm:cxn modelId="{F3F700D9-D6AD-7740-8A0D-2529CA70B2E3}" type="presOf" srcId="{5C792633-E018-9F42-989D-1ED2841BB9D7}" destId="{213BB648-3CFA-DA4C-8C8D-FEF9F5133F40}" srcOrd="0" destOrd="1" presId="urn:microsoft.com/office/officeart/2005/8/layout/vList2"/>
    <dgm:cxn modelId="{31A36229-DC46-3243-8600-5BDEBD952CB6}" type="presOf" srcId="{CE10303B-998A-E444-9977-DA0234958C75}" destId="{13108600-AEE0-E34C-BAE2-02A0D51F9A78}" srcOrd="0" destOrd="0" presId="urn:microsoft.com/office/officeart/2005/8/layout/vList2"/>
    <dgm:cxn modelId="{598EDB17-932A-644C-B13C-272708720130}" srcId="{CE10303B-998A-E444-9977-DA0234958C75}" destId="{36A8BF5D-CD74-6C47-82F8-B9E7526A8400}" srcOrd="0" destOrd="0" parTransId="{B17B79E3-5F00-1D4E-BFEA-D19431510EF5}" sibTransId="{D2F30372-2859-AE45-A7EF-4F2A603CE804}"/>
    <dgm:cxn modelId="{A28A07A9-E9C5-7D43-8AE0-DCF18F87CB32}" srcId="{36A8BF5D-CD74-6C47-82F8-B9E7526A8400}" destId="{5C792633-E018-9F42-989D-1ED2841BB9D7}" srcOrd="1" destOrd="0" parTransId="{2DD232ED-07BB-564B-982F-E052B388ADAB}" sibTransId="{3703A2F9-29E7-AC43-AE70-B60CDBEF7C5F}"/>
    <dgm:cxn modelId="{1A0ED3C0-ABC2-B744-BE19-234F82CC38F7}" type="presOf" srcId="{36A8BF5D-CD74-6C47-82F8-B9E7526A8400}" destId="{188ED458-AAAB-FE41-A769-5A6E7E9B19AD}" srcOrd="0" destOrd="0" presId="urn:microsoft.com/office/officeart/2005/8/layout/vList2"/>
    <dgm:cxn modelId="{0FFD1B3E-2E65-5C4C-8AE6-C8E9D34FE672}" type="presParOf" srcId="{13108600-AEE0-E34C-BAE2-02A0D51F9A78}" destId="{188ED458-AAAB-FE41-A769-5A6E7E9B19AD}" srcOrd="0" destOrd="0" presId="urn:microsoft.com/office/officeart/2005/8/layout/vList2"/>
    <dgm:cxn modelId="{C840AE67-54A6-BD41-81B1-8FA109E5F1BA}" type="presParOf" srcId="{13108600-AEE0-E34C-BAE2-02A0D51F9A78}" destId="{213BB648-3CFA-DA4C-8C8D-FEF9F5133F40}" srcOrd="1" destOrd="0" presId="urn:microsoft.com/office/officeart/2005/8/layout/vList2"/>
  </dgm:cxnLst>
  <dgm:bg>
    <a:noFill/>
    <a:effectLst>
      <a:innerShdw blurRad="114300">
        <a:prstClr val="black"/>
      </a:innerShd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10303B-998A-E444-9977-DA0234958C7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fr-FR"/>
        </a:p>
      </dgm:t>
    </dgm:pt>
    <dgm:pt modelId="{36A8BF5D-CD74-6C47-82F8-B9E7526A8400}">
      <dgm:prSet phldrT="[Texte]"/>
      <dgm:spPr>
        <a:solidFill>
          <a:srgbClr val="FF0000"/>
        </a:solidFill>
      </dgm:spPr>
      <dgm:t>
        <a:bodyPr/>
        <a:lstStyle/>
        <a:p>
          <a:r>
            <a:rPr lang="fr-FR" dirty="0"/>
            <a:t>Ne justifient pas l’ATB</a:t>
          </a:r>
        </a:p>
      </dgm:t>
    </dgm:pt>
    <dgm:pt modelId="{B17B79E3-5F00-1D4E-BFEA-D19431510EF5}" type="parTrans" cxnId="{598EDB17-932A-644C-B13C-272708720130}">
      <dgm:prSet/>
      <dgm:spPr/>
      <dgm:t>
        <a:bodyPr/>
        <a:lstStyle/>
        <a:p>
          <a:endParaRPr lang="fr-FR"/>
        </a:p>
      </dgm:t>
    </dgm:pt>
    <dgm:pt modelId="{D2F30372-2859-AE45-A7EF-4F2A603CE804}" type="sibTrans" cxnId="{598EDB17-932A-644C-B13C-272708720130}">
      <dgm:prSet/>
      <dgm:spPr/>
      <dgm:t>
        <a:bodyPr/>
        <a:lstStyle/>
        <a:p>
          <a:endParaRPr lang="fr-FR"/>
        </a:p>
      </dgm:t>
    </dgm:pt>
    <dgm:pt modelId="{896BEA28-C4F3-AF46-AF17-917075BF8A40}">
      <dgm:prSet phldrT="[Texte]"/>
      <dgm:spPr>
        <a:solidFill>
          <a:schemeClr val="bg1">
            <a:lumMod val="85000"/>
          </a:schemeClr>
        </a:solidFill>
      </dgm:spPr>
      <dgm:t>
        <a:bodyPr/>
        <a:lstStyle/>
        <a:p>
          <a:r>
            <a:rPr lang="fr-FR" dirty="0"/>
            <a:t>Expectoration jaunâtre ou verdâtre</a:t>
          </a:r>
        </a:p>
      </dgm:t>
    </dgm:pt>
    <dgm:pt modelId="{A6153EB6-45E1-0640-80FB-9A4FC41B4C3A}" type="parTrans" cxnId="{1F191AC8-3AC2-C849-BB93-7F5734FFAED0}">
      <dgm:prSet/>
      <dgm:spPr/>
      <dgm:t>
        <a:bodyPr/>
        <a:lstStyle/>
        <a:p>
          <a:endParaRPr lang="fr-FR"/>
        </a:p>
      </dgm:t>
    </dgm:pt>
    <dgm:pt modelId="{0F380CBC-BC05-2F44-92BA-0E25DFA9E675}" type="sibTrans" cxnId="{1F191AC8-3AC2-C849-BB93-7F5734FFAED0}">
      <dgm:prSet/>
      <dgm:spPr/>
      <dgm:t>
        <a:bodyPr/>
        <a:lstStyle/>
        <a:p>
          <a:endParaRPr lang="fr-FR"/>
        </a:p>
      </dgm:t>
    </dgm:pt>
    <dgm:pt modelId="{8AF1A132-465A-7340-8FFB-36B746764EA0}">
      <dgm:prSet phldrT="[Texte]"/>
      <dgm:spPr>
        <a:solidFill>
          <a:schemeClr val="bg1">
            <a:lumMod val="85000"/>
          </a:schemeClr>
        </a:solidFill>
      </dgm:spPr>
      <dgm:t>
        <a:bodyPr/>
        <a:lstStyle/>
        <a:p>
          <a:r>
            <a:rPr lang="fr-FR" dirty="0"/>
            <a:t>Toux persistante</a:t>
          </a:r>
        </a:p>
      </dgm:t>
    </dgm:pt>
    <dgm:pt modelId="{E0286B2F-FB0A-EA4C-9457-F0196C754A9B}" type="parTrans" cxnId="{62B5543C-DF72-394C-A46F-F64807FFD1B7}">
      <dgm:prSet/>
      <dgm:spPr/>
      <dgm:t>
        <a:bodyPr/>
        <a:lstStyle/>
        <a:p>
          <a:endParaRPr lang="fr-FR"/>
        </a:p>
      </dgm:t>
    </dgm:pt>
    <dgm:pt modelId="{E8ECE3FD-2674-5840-A833-59988BB79E2F}" type="sibTrans" cxnId="{62B5543C-DF72-394C-A46F-F64807FFD1B7}">
      <dgm:prSet/>
      <dgm:spPr/>
      <dgm:t>
        <a:bodyPr/>
        <a:lstStyle/>
        <a:p>
          <a:endParaRPr lang="fr-FR"/>
        </a:p>
      </dgm:t>
    </dgm:pt>
    <dgm:pt modelId="{13108600-AEE0-E34C-BAE2-02A0D51F9A78}" type="pres">
      <dgm:prSet presAssocID="{CE10303B-998A-E444-9977-DA0234958C75}" presName="linear" presStyleCnt="0">
        <dgm:presLayoutVars>
          <dgm:animLvl val="lvl"/>
          <dgm:resizeHandles val="exact"/>
        </dgm:presLayoutVars>
      </dgm:prSet>
      <dgm:spPr/>
      <dgm:t>
        <a:bodyPr/>
        <a:lstStyle/>
        <a:p>
          <a:endParaRPr lang="fr-FR"/>
        </a:p>
      </dgm:t>
    </dgm:pt>
    <dgm:pt modelId="{188ED458-AAAB-FE41-A769-5A6E7E9B19AD}" type="pres">
      <dgm:prSet presAssocID="{36A8BF5D-CD74-6C47-82F8-B9E7526A8400}" presName="parentText" presStyleLbl="node1" presStyleIdx="0" presStyleCnt="1" custLinFactNeighborX="1873" custLinFactNeighborY="-6216">
        <dgm:presLayoutVars>
          <dgm:chMax val="0"/>
          <dgm:bulletEnabled val="1"/>
        </dgm:presLayoutVars>
      </dgm:prSet>
      <dgm:spPr/>
      <dgm:t>
        <a:bodyPr/>
        <a:lstStyle/>
        <a:p>
          <a:endParaRPr lang="fr-FR"/>
        </a:p>
      </dgm:t>
    </dgm:pt>
    <dgm:pt modelId="{213BB648-3CFA-DA4C-8C8D-FEF9F5133F40}" type="pres">
      <dgm:prSet presAssocID="{36A8BF5D-CD74-6C47-82F8-B9E7526A8400}" presName="childText" presStyleLbl="revTx" presStyleIdx="0" presStyleCnt="1">
        <dgm:presLayoutVars>
          <dgm:bulletEnabled val="1"/>
        </dgm:presLayoutVars>
      </dgm:prSet>
      <dgm:spPr/>
      <dgm:t>
        <a:bodyPr/>
        <a:lstStyle/>
        <a:p>
          <a:endParaRPr lang="fr-FR"/>
        </a:p>
      </dgm:t>
    </dgm:pt>
  </dgm:ptLst>
  <dgm:cxnLst>
    <dgm:cxn modelId="{1F191AC8-3AC2-C849-BB93-7F5734FFAED0}" srcId="{36A8BF5D-CD74-6C47-82F8-B9E7526A8400}" destId="{896BEA28-C4F3-AF46-AF17-917075BF8A40}" srcOrd="0" destOrd="0" parTransId="{A6153EB6-45E1-0640-80FB-9A4FC41B4C3A}" sibTransId="{0F380CBC-BC05-2F44-92BA-0E25DFA9E675}"/>
    <dgm:cxn modelId="{62B5543C-DF72-394C-A46F-F64807FFD1B7}" srcId="{36A8BF5D-CD74-6C47-82F8-B9E7526A8400}" destId="{8AF1A132-465A-7340-8FFB-36B746764EA0}" srcOrd="1" destOrd="0" parTransId="{E0286B2F-FB0A-EA4C-9457-F0196C754A9B}" sibTransId="{E8ECE3FD-2674-5840-A833-59988BB79E2F}"/>
    <dgm:cxn modelId="{4339E192-3E23-1643-87F5-02377CB8860E}" type="presOf" srcId="{896BEA28-C4F3-AF46-AF17-917075BF8A40}" destId="{213BB648-3CFA-DA4C-8C8D-FEF9F5133F40}" srcOrd="0" destOrd="0" presId="urn:microsoft.com/office/officeart/2005/8/layout/vList2"/>
    <dgm:cxn modelId="{31A36229-DC46-3243-8600-5BDEBD952CB6}" type="presOf" srcId="{CE10303B-998A-E444-9977-DA0234958C75}" destId="{13108600-AEE0-E34C-BAE2-02A0D51F9A78}" srcOrd="0" destOrd="0" presId="urn:microsoft.com/office/officeart/2005/8/layout/vList2"/>
    <dgm:cxn modelId="{E9EAD14C-40BB-C44A-9BFC-C7F6E180525F}" type="presOf" srcId="{8AF1A132-465A-7340-8FFB-36B746764EA0}" destId="{213BB648-3CFA-DA4C-8C8D-FEF9F5133F40}" srcOrd="0" destOrd="1" presId="urn:microsoft.com/office/officeart/2005/8/layout/vList2"/>
    <dgm:cxn modelId="{598EDB17-932A-644C-B13C-272708720130}" srcId="{CE10303B-998A-E444-9977-DA0234958C75}" destId="{36A8BF5D-CD74-6C47-82F8-B9E7526A8400}" srcOrd="0" destOrd="0" parTransId="{B17B79E3-5F00-1D4E-BFEA-D19431510EF5}" sibTransId="{D2F30372-2859-AE45-A7EF-4F2A603CE804}"/>
    <dgm:cxn modelId="{1A0ED3C0-ABC2-B744-BE19-234F82CC38F7}" type="presOf" srcId="{36A8BF5D-CD74-6C47-82F8-B9E7526A8400}" destId="{188ED458-AAAB-FE41-A769-5A6E7E9B19AD}" srcOrd="0" destOrd="0" presId="urn:microsoft.com/office/officeart/2005/8/layout/vList2"/>
    <dgm:cxn modelId="{0FFD1B3E-2E65-5C4C-8AE6-C8E9D34FE672}" type="presParOf" srcId="{13108600-AEE0-E34C-BAE2-02A0D51F9A78}" destId="{188ED458-AAAB-FE41-A769-5A6E7E9B19AD}" srcOrd="0" destOrd="0" presId="urn:microsoft.com/office/officeart/2005/8/layout/vList2"/>
    <dgm:cxn modelId="{C840AE67-54A6-BD41-81B1-8FA109E5F1BA}" type="presParOf" srcId="{13108600-AEE0-E34C-BAE2-02A0D51F9A78}" destId="{213BB648-3CFA-DA4C-8C8D-FEF9F5133F40}" srcOrd="1" destOrd="0" presId="urn:microsoft.com/office/officeart/2005/8/layout/vList2"/>
  </dgm:cxnLst>
  <dgm:bg>
    <a:noFill/>
    <a:effectLst>
      <a:innerShdw blurRad="114300">
        <a:prstClr val="black"/>
      </a:inn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F0BB9-E9E0-2042-BEFE-CCDA4BC60BF4}">
      <dsp:nvSpPr>
        <dsp:cNvPr id="0" name=""/>
        <dsp:cNvSpPr/>
      </dsp:nvSpPr>
      <dsp:spPr>
        <a:xfrm>
          <a:off x="0" y="83742"/>
          <a:ext cx="10515600" cy="66338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b="1" kern="1200" dirty="0"/>
            <a:t>Cystite aiguë simple</a:t>
          </a:r>
          <a:endParaRPr lang="fr-FR" sz="2700" kern="1200" dirty="0"/>
        </a:p>
      </dsp:txBody>
      <dsp:txXfrm>
        <a:off x="32384" y="116126"/>
        <a:ext cx="10450832" cy="598621"/>
      </dsp:txXfrm>
    </dsp:sp>
    <dsp:sp modelId="{5223C104-2AA3-0F4F-86B7-A636696A791E}">
      <dsp:nvSpPr>
        <dsp:cNvPr id="0" name=""/>
        <dsp:cNvSpPr/>
      </dsp:nvSpPr>
      <dsp:spPr>
        <a:xfrm>
          <a:off x="0" y="747132"/>
          <a:ext cx="10515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b="1" kern="1200" dirty="0"/>
            <a:t>Modification</a:t>
          </a:r>
          <a:r>
            <a:rPr lang="fr-FR" sz="2100" kern="1200" dirty="0"/>
            <a:t>: Réduction de la durée de traitement par </a:t>
          </a:r>
          <a:r>
            <a:rPr lang="fr-FR" sz="2100" kern="1200" dirty="0" err="1"/>
            <a:t>pivmecillinam</a:t>
          </a:r>
          <a:r>
            <a:rPr lang="fr-FR" sz="2100" kern="1200" dirty="0"/>
            <a:t> à 3 jours.</a:t>
          </a:r>
        </a:p>
      </dsp:txBody>
      <dsp:txXfrm>
        <a:off x="0" y="747132"/>
        <a:ext cx="10515600" cy="447120"/>
      </dsp:txXfrm>
    </dsp:sp>
    <dsp:sp modelId="{ACE57A9F-2EAA-6242-8338-83D1FD3EF245}">
      <dsp:nvSpPr>
        <dsp:cNvPr id="0" name=""/>
        <dsp:cNvSpPr/>
      </dsp:nvSpPr>
      <dsp:spPr>
        <a:xfrm>
          <a:off x="0" y="1194252"/>
          <a:ext cx="10515600" cy="66338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b="1" kern="1200" dirty="0"/>
            <a:t>Cystite aiguë à risque de complications</a:t>
          </a:r>
          <a:endParaRPr lang="fr-FR" sz="2700" kern="1200" dirty="0"/>
        </a:p>
      </dsp:txBody>
      <dsp:txXfrm>
        <a:off x="32384" y="1226636"/>
        <a:ext cx="10450832" cy="598621"/>
      </dsp:txXfrm>
    </dsp:sp>
    <dsp:sp modelId="{B7B3417D-EE52-6C47-B02E-D4881112DF74}">
      <dsp:nvSpPr>
        <dsp:cNvPr id="0" name=""/>
        <dsp:cNvSpPr/>
      </dsp:nvSpPr>
      <dsp:spPr>
        <a:xfrm>
          <a:off x="0" y="1857642"/>
          <a:ext cx="10515600"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b="1" kern="1200" dirty="0"/>
            <a:t>Modification</a:t>
          </a:r>
          <a:r>
            <a:rPr lang="fr-FR" sz="2100" kern="1200" dirty="0"/>
            <a:t>: Réalisation systématique d'un ECBU, privilégier le traitement différé.</a:t>
          </a:r>
        </a:p>
        <a:p>
          <a:pPr marL="228600" lvl="1" indent="-228600" algn="l" defTabSz="933450">
            <a:lnSpc>
              <a:spcPct val="90000"/>
            </a:lnSpc>
            <a:spcBef>
              <a:spcPct val="0"/>
            </a:spcBef>
            <a:spcAft>
              <a:spcPct val="20000"/>
            </a:spcAft>
            <a:buChar char="••"/>
          </a:pPr>
          <a:r>
            <a:rPr lang="fr-FR" sz="2100" b="1" kern="1200" dirty="0"/>
            <a:t>Modification</a:t>
          </a:r>
          <a:r>
            <a:rPr lang="fr-FR" sz="2100" kern="1200" dirty="0"/>
            <a:t>: Retrait du céfixime et des fluoroquinolones.</a:t>
          </a:r>
        </a:p>
        <a:p>
          <a:pPr marL="228600" lvl="1" indent="-228600" algn="l" defTabSz="933450">
            <a:lnSpc>
              <a:spcPct val="90000"/>
            </a:lnSpc>
            <a:spcBef>
              <a:spcPct val="0"/>
            </a:spcBef>
            <a:spcAft>
              <a:spcPct val="20000"/>
            </a:spcAft>
            <a:buChar char="••"/>
          </a:pPr>
          <a:r>
            <a:rPr lang="fr-FR" sz="2100" b="1" kern="1200" dirty="0"/>
            <a:t>Modification</a:t>
          </a:r>
          <a:r>
            <a:rPr lang="fr-FR" sz="2100" kern="1200" dirty="0"/>
            <a:t>: Introduction de la fosfomycine en deuxième intention (3g à J1, J3, J5).</a:t>
          </a:r>
        </a:p>
      </dsp:txBody>
      <dsp:txXfrm>
        <a:off x="0" y="1857642"/>
        <a:ext cx="10515600" cy="1089854"/>
      </dsp:txXfrm>
    </dsp:sp>
    <dsp:sp modelId="{3A94104A-8525-1E47-900E-23FB645AB4BE}">
      <dsp:nvSpPr>
        <dsp:cNvPr id="0" name=""/>
        <dsp:cNvSpPr/>
      </dsp:nvSpPr>
      <dsp:spPr>
        <a:xfrm>
          <a:off x="0" y="2947497"/>
          <a:ext cx="10515600" cy="66338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b="1" kern="1200" dirty="0"/>
            <a:t>Cystite aiguë récidivante</a:t>
          </a:r>
          <a:endParaRPr lang="fr-FR" sz="2700" kern="1200" dirty="0"/>
        </a:p>
      </dsp:txBody>
      <dsp:txXfrm>
        <a:off x="32384" y="2979881"/>
        <a:ext cx="10450832" cy="598621"/>
      </dsp:txXfrm>
    </dsp:sp>
    <dsp:sp modelId="{3F4E8C3F-7E28-684A-B2E5-D186D3F90846}">
      <dsp:nvSpPr>
        <dsp:cNvPr id="0" name=""/>
        <dsp:cNvSpPr/>
      </dsp:nvSpPr>
      <dsp:spPr>
        <a:xfrm>
          <a:off x="0" y="3610887"/>
          <a:ext cx="1051560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Font typeface="Arial" panose="020B0604020202020204" pitchFamily="34" charset="0"/>
            <a:buChar char="••"/>
          </a:pPr>
          <a:r>
            <a:rPr lang="fr-FR" sz="2100" b="1" kern="1200" dirty="0"/>
            <a:t>Modification</a:t>
          </a:r>
          <a:r>
            <a:rPr lang="fr-FR" sz="2100" kern="1200" dirty="0"/>
            <a:t>: Antibioprophylaxie uniquement pour les patientes avec au moins une cystite par mois.</a:t>
          </a:r>
        </a:p>
      </dsp:txBody>
      <dsp:txXfrm>
        <a:off x="0" y="3610887"/>
        <a:ext cx="10515600" cy="6567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D458-AAAB-FE41-A769-5A6E7E9B19AD}">
      <dsp:nvSpPr>
        <dsp:cNvPr id="0" name=""/>
        <dsp:cNvSpPr/>
      </dsp:nvSpPr>
      <dsp:spPr>
        <a:xfrm>
          <a:off x="0" y="0"/>
          <a:ext cx="4589743" cy="663389"/>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kern="1200" dirty="0"/>
            <a:t>Ne justifient pas l’ATB</a:t>
          </a:r>
        </a:p>
      </dsp:txBody>
      <dsp:txXfrm>
        <a:off x="32384" y="32384"/>
        <a:ext cx="4524975" cy="598621"/>
      </dsp:txXfrm>
    </dsp:sp>
    <dsp:sp modelId="{213BB648-3CFA-DA4C-8C8D-FEF9F5133F40}">
      <dsp:nvSpPr>
        <dsp:cNvPr id="0" name=""/>
        <dsp:cNvSpPr/>
      </dsp:nvSpPr>
      <dsp:spPr>
        <a:xfrm>
          <a:off x="0" y="693957"/>
          <a:ext cx="4589743" cy="1033964"/>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572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La seule présence d’une expectoration jaunâtre ou verdâtre</a:t>
          </a:r>
        </a:p>
        <a:p>
          <a:pPr marL="228600" lvl="1" indent="-228600" algn="l" defTabSz="933450">
            <a:lnSpc>
              <a:spcPct val="90000"/>
            </a:lnSpc>
            <a:spcBef>
              <a:spcPct val="0"/>
            </a:spcBef>
            <a:spcAft>
              <a:spcPct val="20000"/>
            </a:spcAft>
            <a:buChar char="••"/>
          </a:pPr>
          <a:r>
            <a:rPr lang="fr-FR" sz="2100" kern="1200" dirty="0"/>
            <a:t>Toux persistante</a:t>
          </a:r>
        </a:p>
      </dsp:txBody>
      <dsp:txXfrm>
        <a:off x="0" y="693957"/>
        <a:ext cx="4589743" cy="10339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148A6-9010-5249-8D84-D79009D4226C}">
      <dsp:nvSpPr>
        <dsp:cNvPr id="0" name=""/>
        <dsp:cNvSpPr/>
      </dsp:nvSpPr>
      <dsp:spPr>
        <a:xfrm>
          <a:off x="0" y="229385"/>
          <a:ext cx="4589743" cy="3194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fr-FR" sz="1300" kern="1200"/>
            <a:t>Facteurs de risque d’échec thérapeutique ou de complication :  </a:t>
          </a:r>
        </a:p>
      </dsp:txBody>
      <dsp:txXfrm>
        <a:off x="15592" y="244977"/>
        <a:ext cx="4558559" cy="288226"/>
      </dsp:txXfrm>
    </dsp:sp>
    <dsp:sp modelId="{F5EC5749-4632-9F4C-B869-A252A75A2ADC}">
      <dsp:nvSpPr>
        <dsp:cNvPr id="0" name=""/>
        <dsp:cNvSpPr/>
      </dsp:nvSpPr>
      <dsp:spPr>
        <a:xfrm>
          <a:off x="0" y="548796"/>
          <a:ext cx="4589743"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24" tIns="16510" rIns="92456" bIns="16510" numCol="1" spcCol="1270" anchor="t" anchorCtr="0">
          <a:noAutofit/>
        </a:bodyPr>
        <a:lstStyle/>
        <a:p>
          <a:pPr marL="57150" lvl="1" indent="-57150" algn="l" defTabSz="444500">
            <a:lnSpc>
              <a:spcPct val="90000"/>
            </a:lnSpc>
            <a:spcBef>
              <a:spcPct val="0"/>
            </a:spcBef>
            <a:spcAft>
              <a:spcPct val="20000"/>
            </a:spcAft>
            <a:buChar char="••"/>
          </a:pPr>
          <a:r>
            <a:rPr lang="fr-FR" sz="1000" kern="1200" dirty="0"/>
            <a:t>≥ 2 exacerbations par an ou 1 épisode ayant nécessité une hospitalisation </a:t>
          </a:r>
        </a:p>
        <a:p>
          <a:pPr marL="57150" lvl="1" indent="-57150" algn="l" defTabSz="444500">
            <a:lnSpc>
              <a:spcPct val="90000"/>
            </a:lnSpc>
            <a:spcBef>
              <a:spcPct val="0"/>
            </a:spcBef>
            <a:spcAft>
              <a:spcPct val="20000"/>
            </a:spcAft>
            <a:buChar char="••"/>
          </a:pPr>
          <a:r>
            <a:rPr lang="fr-FR" sz="1000" kern="1200" dirty="0"/>
            <a:t>VEMS &lt; 50% de la valeur prédite </a:t>
          </a:r>
        </a:p>
        <a:p>
          <a:pPr marL="57150" lvl="1" indent="-57150" algn="l" defTabSz="444500">
            <a:lnSpc>
              <a:spcPct val="90000"/>
            </a:lnSpc>
            <a:spcBef>
              <a:spcPct val="0"/>
            </a:spcBef>
            <a:spcAft>
              <a:spcPct val="20000"/>
            </a:spcAft>
            <a:buChar char="••"/>
          </a:pPr>
          <a:r>
            <a:rPr lang="fr-FR" sz="1000" kern="1200" dirty="0"/>
            <a:t>Comorbidité : insuffisance cardiaque, cardiopathie ischémique… </a:t>
          </a:r>
        </a:p>
        <a:p>
          <a:pPr marL="57150" lvl="1" indent="-57150" algn="l" defTabSz="444500">
            <a:lnSpc>
              <a:spcPct val="90000"/>
            </a:lnSpc>
            <a:spcBef>
              <a:spcPct val="0"/>
            </a:spcBef>
            <a:spcAft>
              <a:spcPct val="20000"/>
            </a:spcAft>
            <a:buChar char="••"/>
          </a:pPr>
          <a:r>
            <a:rPr lang="fr-FR" sz="1000" kern="1200" dirty="0"/>
            <a:t>Cures répétées d’antibiotiques – Absence de réponse clinique au traitement de 1ère intention  </a:t>
          </a:r>
        </a:p>
        <a:p>
          <a:pPr marL="57150" lvl="1" indent="-57150" algn="l" defTabSz="444500">
            <a:lnSpc>
              <a:spcPct val="90000"/>
            </a:lnSpc>
            <a:spcBef>
              <a:spcPct val="0"/>
            </a:spcBef>
            <a:spcAft>
              <a:spcPct val="20000"/>
            </a:spcAft>
            <a:buChar char="••"/>
          </a:pPr>
          <a:r>
            <a:rPr lang="fr-FR" sz="1000" kern="1200" dirty="0"/>
            <a:t>Age (&gt; 65 ans) </a:t>
          </a:r>
        </a:p>
        <a:p>
          <a:pPr marL="57150" lvl="1" indent="-57150" algn="l" defTabSz="444500">
            <a:lnSpc>
              <a:spcPct val="90000"/>
            </a:lnSpc>
            <a:spcBef>
              <a:spcPct val="0"/>
            </a:spcBef>
            <a:spcAft>
              <a:spcPct val="20000"/>
            </a:spcAft>
            <a:buChar char="••"/>
          </a:pPr>
          <a:r>
            <a:rPr lang="fr-FR" sz="1000" kern="1200" dirty="0"/>
            <a:t>Désaturation/oxygénothérapie à domicile </a:t>
          </a:r>
        </a:p>
      </dsp:txBody>
      <dsp:txXfrm>
        <a:off x="0" y="548796"/>
        <a:ext cx="4589743" cy="11840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D458-AAAB-FE41-A769-5A6E7E9B19AD}">
      <dsp:nvSpPr>
        <dsp:cNvPr id="0" name=""/>
        <dsp:cNvSpPr/>
      </dsp:nvSpPr>
      <dsp:spPr>
        <a:xfrm>
          <a:off x="0" y="0"/>
          <a:ext cx="4589743" cy="663389"/>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kern="1200" dirty="0"/>
            <a:t>Ne justifient pas l’ATB</a:t>
          </a:r>
        </a:p>
      </dsp:txBody>
      <dsp:txXfrm>
        <a:off x="32384" y="32384"/>
        <a:ext cx="4524975" cy="598621"/>
      </dsp:txXfrm>
    </dsp:sp>
    <dsp:sp modelId="{213BB648-3CFA-DA4C-8C8D-FEF9F5133F40}">
      <dsp:nvSpPr>
        <dsp:cNvPr id="0" name=""/>
        <dsp:cNvSpPr/>
      </dsp:nvSpPr>
      <dsp:spPr>
        <a:xfrm>
          <a:off x="0" y="693957"/>
          <a:ext cx="4589743" cy="1033964"/>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572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La seule présence d’une expectoration jaunâtre ou verdâtre</a:t>
          </a:r>
        </a:p>
        <a:p>
          <a:pPr marL="228600" lvl="1" indent="-228600" algn="l" defTabSz="933450">
            <a:lnSpc>
              <a:spcPct val="90000"/>
            </a:lnSpc>
            <a:spcBef>
              <a:spcPct val="0"/>
            </a:spcBef>
            <a:spcAft>
              <a:spcPct val="20000"/>
            </a:spcAft>
            <a:buChar char="••"/>
          </a:pPr>
          <a:r>
            <a:rPr lang="fr-FR" sz="2100" kern="1200" dirty="0"/>
            <a:t>Toux persistante</a:t>
          </a:r>
        </a:p>
      </dsp:txBody>
      <dsp:txXfrm>
        <a:off x="0" y="693957"/>
        <a:ext cx="4589743" cy="10339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148A6-9010-5249-8D84-D79009D4226C}">
      <dsp:nvSpPr>
        <dsp:cNvPr id="0" name=""/>
        <dsp:cNvSpPr/>
      </dsp:nvSpPr>
      <dsp:spPr>
        <a:xfrm>
          <a:off x="0" y="229385"/>
          <a:ext cx="4589743" cy="3194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fr-FR" sz="1300" kern="1200"/>
            <a:t>Facteurs de risque d’échec thérapeutique ou de complication :  </a:t>
          </a:r>
        </a:p>
      </dsp:txBody>
      <dsp:txXfrm>
        <a:off x="15592" y="244977"/>
        <a:ext cx="4558559" cy="288226"/>
      </dsp:txXfrm>
    </dsp:sp>
    <dsp:sp modelId="{F5EC5749-4632-9F4C-B869-A252A75A2ADC}">
      <dsp:nvSpPr>
        <dsp:cNvPr id="0" name=""/>
        <dsp:cNvSpPr/>
      </dsp:nvSpPr>
      <dsp:spPr>
        <a:xfrm>
          <a:off x="0" y="548796"/>
          <a:ext cx="4589743"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24" tIns="16510" rIns="92456" bIns="16510" numCol="1" spcCol="1270" anchor="t" anchorCtr="0">
          <a:noAutofit/>
        </a:bodyPr>
        <a:lstStyle/>
        <a:p>
          <a:pPr marL="57150" lvl="1" indent="-57150" algn="l" defTabSz="444500">
            <a:lnSpc>
              <a:spcPct val="90000"/>
            </a:lnSpc>
            <a:spcBef>
              <a:spcPct val="0"/>
            </a:spcBef>
            <a:spcAft>
              <a:spcPct val="20000"/>
            </a:spcAft>
            <a:buChar char="••"/>
          </a:pPr>
          <a:r>
            <a:rPr lang="fr-FR" sz="1000" kern="1200" dirty="0"/>
            <a:t>≥ 2 exacerbations par an ou 1 épisode ayant nécessité une hospitalisation </a:t>
          </a:r>
        </a:p>
        <a:p>
          <a:pPr marL="57150" lvl="1" indent="-57150" algn="l" defTabSz="444500">
            <a:lnSpc>
              <a:spcPct val="90000"/>
            </a:lnSpc>
            <a:spcBef>
              <a:spcPct val="0"/>
            </a:spcBef>
            <a:spcAft>
              <a:spcPct val="20000"/>
            </a:spcAft>
            <a:buChar char="••"/>
          </a:pPr>
          <a:r>
            <a:rPr lang="fr-FR" sz="1000" kern="1200" dirty="0"/>
            <a:t>VEMS &lt; 50% de la valeur prédite </a:t>
          </a:r>
        </a:p>
        <a:p>
          <a:pPr marL="57150" lvl="1" indent="-57150" algn="l" defTabSz="444500">
            <a:lnSpc>
              <a:spcPct val="90000"/>
            </a:lnSpc>
            <a:spcBef>
              <a:spcPct val="0"/>
            </a:spcBef>
            <a:spcAft>
              <a:spcPct val="20000"/>
            </a:spcAft>
            <a:buChar char="••"/>
          </a:pPr>
          <a:r>
            <a:rPr lang="fr-FR" sz="1000" kern="1200" dirty="0"/>
            <a:t>Comorbidité : insuffisance cardiaque, cardiopathie ischémique… </a:t>
          </a:r>
        </a:p>
        <a:p>
          <a:pPr marL="57150" lvl="1" indent="-57150" algn="l" defTabSz="444500">
            <a:lnSpc>
              <a:spcPct val="90000"/>
            </a:lnSpc>
            <a:spcBef>
              <a:spcPct val="0"/>
            </a:spcBef>
            <a:spcAft>
              <a:spcPct val="20000"/>
            </a:spcAft>
            <a:buChar char="••"/>
          </a:pPr>
          <a:r>
            <a:rPr lang="fr-FR" sz="1000" kern="1200" dirty="0"/>
            <a:t>Cures répétées d’antibiotiques – Absence de réponse clinique au traitement de 1ère intention  </a:t>
          </a:r>
        </a:p>
        <a:p>
          <a:pPr marL="57150" lvl="1" indent="-57150" algn="l" defTabSz="444500">
            <a:lnSpc>
              <a:spcPct val="90000"/>
            </a:lnSpc>
            <a:spcBef>
              <a:spcPct val="0"/>
            </a:spcBef>
            <a:spcAft>
              <a:spcPct val="20000"/>
            </a:spcAft>
            <a:buChar char="••"/>
          </a:pPr>
          <a:r>
            <a:rPr lang="fr-FR" sz="1000" kern="1200"/>
            <a:t>Age (&gt; 65 ans) </a:t>
          </a:r>
        </a:p>
        <a:p>
          <a:pPr marL="57150" lvl="1" indent="-57150" algn="l" defTabSz="444500">
            <a:lnSpc>
              <a:spcPct val="90000"/>
            </a:lnSpc>
            <a:spcBef>
              <a:spcPct val="0"/>
            </a:spcBef>
            <a:spcAft>
              <a:spcPct val="20000"/>
            </a:spcAft>
            <a:buChar char="••"/>
          </a:pPr>
          <a:r>
            <a:rPr lang="fr-FR" sz="1000" kern="1200" dirty="0"/>
            <a:t>Désaturation/oxygénothérapie à domicile </a:t>
          </a:r>
        </a:p>
      </dsp:txBody>
      <dsp:txXfrm>
        <a:off x="0" y="548796"/>
        <a:ext cx="4589743" cy="11840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793F-F0C1-FE4F-892B-7D69875EE16A}">
      <dsp:nvSpPr>
        <dsp:cNvPr id="0" name=""/>
        <dsp:cNvSpPr/>
      </dsp:nvSpPr>
      <dsp:spPr>
        <a:xfrm>
          <a:off x="0" y="43936"/>
          <a:ext cx="5367486"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kern="1200" dirty="0"/>
            <a:t>ATB si stade ≥ 3 et</a:t>
          </a:r>
        </a:p>
      </dsp:txBody>
      <dsp:txXfrm>
        <a:off x="20390" y="64326"/>
        <a:ext cx="5326706" cy="376910"/>
      </dsp:txXfrm>
    </dsp:sp>
    <dsp:sp modelId="{E5E28520-08C3-304B-BE96-83C377E889CD}">
      <dsp:nvSpPr>
        <dsp:cNvPr id="0" name=""/>
        <dsp:cNvSpPr/>
      </dsp:nvSpPr>
      <dsp:spPr>
        <a:xfrm>
          <a:off x="0" y="505735"/>
          <a:ext cx="5367486"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b="0" i="0" kern="1200" dirty="0"/>
            <a:t> selon critères d'</a:t>
          </a:r>
          <a:r>
            <a:rPr lang="fr-FR" sz="1700" b="0" i="0" kern="1200" dirty="0" err="1"/>
            <a:t>Anthonisen</a:t>
          </a:r>
          <a:r>
            <a:rPr lang="fr-FR" sz="1700" b="0" i="0" kern="1200" dirty="0"/>
            <a:t>. ( 2 critères min.)</a:t>
          </a:r>
          <a:endParaRPr lang="fr-FR" sz="1700" kern="1200" dirty="0"/>
        </a:p>
      </dsp:txBody>
      <dsp:txXfrm>
        <a:off x="20390" y="526125"/>
        <a:ext cx="5326706" cy="376910"/>
      </dsp:txXfrm>
    </dsp:sp>
    <dsp:sp modelId="{5A03B30D-728F-FD4E-907A-F4D69CBCEFEE}">
      <dsp:nvSpPr>
        <dsp:cNvPr id="0" name=""/>
        <dsp:cNvSpPr/>
      </dsp:nvSpPr>
      <dsp:spPr>
        <a:xfrm>
          <a:off x="0" y="928276"/>
          <a:ext cx="5367486" cy="68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18"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fr-FR" sz="1300" b="0" i="0" kern="1200" dirty="0"/>
            <a:t>Augmentation de la dyspnée</a:t>
          </a:r>
          <a:endParaRPr lang="fr-FR" sz="1300" kern="1200" dirty="0"/>
        </a:p>
        <a:p>
          <a:pPr marL="114300" lvl="1" indent="-114300" algn="l" defTabSz="577850">
            <a:lnSpc>
              <a:spcPct val="90000"/>
            </a:lnSpc>
            <a:spcBef>
              <a:spcPct val="0"/>
            </a:spcBef>
            <a:spcAft>
              <a:spcPct val="20000"/>
            </a:spcAft>
            <a:buChar char="••"/>
          </a:pPr>
          <a:r>
            <a:rPr lang="fr-FR" sz="1300" b="0" i="0" kern="1200" dirty="0"/>
            <a:t>Augmentation du volume des expectorations</a:t>
          </a:r>
          <a:endParaRPr lang="fr-FR" sz="1300" kern="1200" dirty="0"/>
        </a:p>
        <a:p>
          <a:pPr marL="114300" lvl="1" indent="-114300" algn="l" defTabSz="577850">
            <a:lnSpc>
              <a:spcPct val="90000"/>
            </a:lnSpc>
            <a:spcBef>
              <a:spcPct val="0"/>
            </a:spcBef>
            <a:spcAft>
              <a:spcPct val="20000"/>
            </a:spcAft>
            <a:buChar char="••"/>
          </a:pPr>
          <a:r>
            <a:rPr lang="fr-FR" sz="1300" b="0" i="0" kern="1200" dirty="0"/>
            <a:t>Purulence accrue des expectorations</a:t>
          </a:r>
          <a:endParaRPr lang="fr-FR" sz="1300" kern="1200" dirty="0"/>
        </a:p>
      </dsp:txBody>
      <dsp:txXfrm>
        <a:off x="0" y="928276"/>
        <a:ext cx="5367486" cy="6862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B37E-3539-F346-870E-A454BFB80073}">
      <dsp:nvSpPr>
        <dsp:cNvPr id="0" name=""/>
        <dsp:cNvSpPr/>
      </dsp:nvSpPr>
      <dsp:spPr>
        <a:xfrm>
          <a:off x="303472" y="2681"/>
          <a:ext cx="1740171" cy="966762"/>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a:t>Poursuite ATB</a:t>
          </a:r>
        </a:p>
      </dsp:txBody>
      <dsp:txXfrm>
        <a:off x="331787" y="30996"/>
        <a:ext cx="1683541" cy="910132"/>
      </dsp:txXfrm>
    </dsp:sp>
    <dsp:sp modelId="{482E43B8-0497-3F49-9386-7AC6C952EEDB}">
      <dsp:nvSpPr>
        <dsp:cNvPr id="0" name=""/>
        <dsp:cNvSpPr/>
      </dsp:nvSpPr>
      <dsp:spPr>
        <a:xfrm rot="16200000">
          <a:off x="992290" y="993612"/>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1138625"/>
        <a:ext cx="261026" cy="253775"/>
      </dsp:txXfrm>
    </dsp:sp>
    <dsp:sp modelId="{7A1EDD71-3C3F-584E-A609-317B97FBDC2C}">
      <dsp:nvSpPr>
        <dsp:cNvPr id="0" name=""/>
        <dsp:cNvSpPr/>
      </dsp:nvSpPr>
      <dsp:spPr>
        <a:xfrm>
          <a:off x="850713" y="1452824"/>
          <a:ext cx="645690" cy="430257"/>
        </a:xfrm>
        <a:prstGeom prst="diamond">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dirty="0"/>
            <a:t>non</a:t>
          </a:r>
        </a:p>
      </dsp:txBody>
      <dsp:txXfrm>
        <a:off x="1012136" y="1560388"/>
        <a:ext cx="322845" cy="215129"/>
      </dsp:txXfrm>
    </dsp:sp>
    <dsp:sp modelId="{48C99DFE-B752-5345-ABBC-A102BADF8F63}">
      <dsp:nvSpPr>
        <dsp:cNvPr id="0" name=""/>
        <dsp:cNvSpPr/>
      </dsp:nvSpPr>
      <dsp:spPr>
        <a:xfrm rot="16200000">
          <a:off x="992290" y="1907251"/>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2052264"/>
        <a:ext cx="261026" cy="253775"/>
      </dsp:txXfrm>
    </dsp:sp>
    <dsp:sp modelId="{1FAF6A09-4245-504C-8A53-5DCE91C59CF5}">
      <dsp:nvSpPr>
        <dsp:cNvPr id="0" name=""/>
        <dsp:cNvSpPr/>
      </dsp:nvSpPr>
      <dsp:spPr>
        <a:xfrm>
          <a:off x="303472" y="2366463"/>
          <a:ext cx="1740171" cy="9667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a:t>Stabilité Clinique ?</a:t>
          </a:r>
        </a:p>
      </dsp:txBody>
      <dsp:txXfrm>
        <a:off x="331787" y="2394778"/>
        <a:ext cx="1683541" cy="910132"/>
      </dsp:txXfrm>
    </dsp:sp>
    <dsp:sp modelId="{BAE73355-F991-2747-B08A-EE8F2A4F5D69}">
      <dsp:nvSpPr>
        <dsp:cNvPr id="0" name=""/>
        <dsp:cNvSpPr/>
      </dsp:nvSpPr>
      <dsp:spPr>
        <a:xfrm rot="5400000">
          <a:off x="992290" y="3357394"/>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3393647"/>
        <a:ext cx="261026" cy="253775"/>
      </dsp:txXfrm>
    </dsp:sp>
    <dsp:sp modelId="{78F824E5-C6B4-9B47-BC13-B274578C699D}">
      <dsp:nvSpPr>
        <dsp:cNvPr id="0" name=""/>
        <dsp:cNvSpPr/>
      </dsp:nvSpPr>
      <dsp:spPr>
        <a:xfrm>
          <a:off x="881801" y="3816606"/>
          <a:ext cx="583514" cy="436415"/>
        </a:xfrm>
        <a:prstGeom prst="diamond">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dirty="0"/>
            <a:t>oui</a:t>
          </a:r>
        </a:p>
      </dsp:txBody>
      <dsp:txXfrm>
        <a:off x="1027680" y="3925710"/>
        <a:ext cx="291757" cy="218207"/>
      </dsp:txXfrm>
    </dsp:sp>
    <dsp:sp modelId="{F524B8C4-26C5-544A-94F9-1D14127647C4}">
      <dsp:nvSpPr>
        <dsp:cNvPr id="0" name=""/>
        <dsp:cNvSpPr/>
      </dsp:nvSpPr>
      <dsp:spPr>
        <a:xfrm rot="5400000">
          <a:off x="992290" y="4277191"/>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4313444"/>
        <a:ext cx="261026" cy="253775"/>
      </dsp:txXfrm>
    </dsp:sp>
    <dsp:sp modelId="{2F4F4204-1592-1E48-B479-6DF1483E26F5}">
      <dsp:nvSpPr>
        <dsp:cNvPr id="0" name=""/>
        <dsp:cNvSpPr/>
      </dsp:nvSpPr>
      <dsp:spPr>
        <a:xfrm>
          <a:off x="303472" y="4736403"/>
          <a:ext cx="1740171" cy="966762"/>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t>Stop ATB</a:t>
          </a:r>
        </a:p>
      </dsp:txBody>
      <dsp:txXfrm>
        <a:off x="331787" y="4764718"/>
        <a:ext cx="1683541" cy="9101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B37E-3539-F346-870E-A454BFB80073}">
      <dsp:nvSpPr>
        <dsp:cNvPr id="0" name=""/>
        <dsp:cNvSpPr/>
      </dsp:nvSpPr>
      <dsp:spPr>
        <a:xfrm>
          <a:off x="303472" y="2681"/>
          <a:ext cx="1740171" cy="966762"/>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a:t>Poursuite ATB</a:t>
          </a:r>
        </a:p>
      </dsp:txBody>
      <dsp:txXfrm>
        <a:off x="331787" y="30996"/>
        <a:ext cx="1683541" cy="910132"/>
      </dsp:txXfrm>
    </dsp:sp>
    <dsp:sp modelId="{482E43B8-0497-3F49-9386-7AC6C952EEDB}">
      <dsp:nvSpPr>
        <dsp:cNvPr id="0" name=""/>
        <dsp:cNvSpPr/>
      </dsp:nvSpPr>
      <dsp:spPr>
        <a:xfrm rot="16200000">
          <a:off x="992290" y="993612"/>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1138625"/>
        <a:ext cx="261026" cy="253775"/>
      </dsp:txXfrm>
    </dsp:sp>
    <dsp:sp modelId="{7A1EDD71-3C3F-584E-A609-317B97FBDC2C}">
      <dsp:nvSpPr>
        <dsp:cNvPr id="0" name=""/>
        <dsp:cNvSpPr/>
      </dsp:nvSpPr>
      <dsp:spPr>
        <a:xfrm>
          <a:off x="850713" y="1452824"/>
          <a:ext cx="645690" cy="430257"/>
        </a:xfrm>
        <a:prstGeom prst="diamond">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dirty="0"/>
            <a:t>non</a:t>
          </a:r>
        </a:p>
      </dsp:txBody>
      <dsp:txXfrm>
        <a:off x="1012136" y="1560388"/>
        <a:ext cx="322845" cy="215129"/>
      </dsp:txXfrm>
    </dsp:sp>
    <dsp:sp modelId="{48C99DFE-B752-5345-ABBC-A102BADF8F63}">
      <dsp:nvSpPr>
        <dsp:cNvPr id="0" name=""/>
        <dsp:cNvSpPr/>
      </dsp:nvSpPr>
      <dsp:spPr>
        <a:xfrm rot="16200000">
          <a:off x="992290" y="1907251"/>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2052264"/>
        <a:ext cx="261026" cy="253775"/>
      </dsp:txXfrm>
    </dsp:sp>
    <dsp:sp modelId="{1FAF6A09-4245-504C-8A53-5DCE91C59CF5}">
      <dsp:nvSpPr>
        <dsp:cNvPr id="0" name=""/>
        <dsp:cNvSpPr/>
      </dsp:nvSpPr>
      <dsp:spPr>
        <a:xfrm>
          <a:off x="303472" y="2366463"/>
          <a:ext cx="1740171" cy="9667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a:t>Stabilité Clinique ?</a:t>
          </a:r>
        </a:p>
      </dsp:txBody>
      <dsp:txXfrm>
        <a:off x="331787" y="2394778"/>
        <a:ext cx="1683541" cy="910132"/>
      </dsp:txXfrm>
    </dsp:sp>
    <dsp:sp modelId="{BAE73355-F991-2747-B08A-EE8F2A4F5D69}">
      <dsp:nvSpPr>
        <dsp:cNvPr id="0" name=""/>
        <dsp:cNvSpPr/>
      </dsp:nvSpPr>
      <dsp:spPr>
        <a:xfrm rot="5400000">
          <a:off x="992290" y="3357394"/>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3393647"/>
        <a:ext cx="261026" cy="253775"/>
      </dsp:txXfrm>
    </dsp:sp>
    <dsp:sp modelId="{78F824E5-C6B4-9B47-BC13-B274578C699D}">
      <dsp:nvSpPr>
        <dsp:cNvPr id="0" name=""/>
        <dsp:cNvSpPr/>
      </dsp:nvSpPr>
      <dsp:spPr>
        <a:xfrm>
          <a:off x="881801" y="3816606"/>
          <a:ext cx="583514" cy="436415"/>
        </a:xfrm>
        <a:prstGeom prst="diamond">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dirty="0"/>
            <a:t>oui</a:t>
          </a:r>
        </a:p>
      </dsp:txBody>
      <dsp:txXfrm>
        <a:off x="1027680" y="3925710"/>
        <a:ext cx="291757" cy="218207"/>
      </dsp:txXfrm>
    </dsp:sp>
    <dsp:sp modelId="{F524B8C4-26C5-544A-94F9-1D14127647C4}">
      <dsp:nvSpPr>
        <dsp:cNvPr id="0" name=""/>
        <dsp:cNvSpPr/>
      </dsp:nvSpPr>
      <dsp:spPr>
        <a:xfrm rot="5400000">
          <a:off x="992290" y="4277191"/>
          <a:ext cx="362535" cy="43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fr-FR" sz="800" kern="1200"/>
        </a:p>
      </dsp:txBody>
      <dsp:txXfrm rot="-5400000">
        <a:off x="1043045" y="4313444"/>
        <a:ext cx="261026" cy="253775"/>
      </dsp:txXfrm>
    </dsp:sp>
    <dsp:sp modelId="{2F4F4204-1592-1E48-B479-6DF1483E26F5}">
      <dsp:nvSpPr>
        <dsp:cNvPr id="0" name=""/>
        <dsp:cNvSpPr/>
      </dsp:nvSpPr>
      <dsp:spPr>
        <a:xfrm>
          <a:off x="303472" y="4736403"/>
          <a:ext cx="1740171" cy="966762"/>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t>Stop ATB</a:t>
          </a:r>
        </a:p>
      </dsp:txBody>
      <dsp:txXfrm>
        <a:off x="331787" y="4764718"/>
        <a:ext cx="1683541" cy="910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F0BB9-E9E0-2042-BEFE-CCDA4BC60BF4}">
      <dsp:nvSpPr>
        <dsp:cNvPr id="0" name=""/>
        <dsp:cNvSpPr/>
      </dsp:nvSpPr>
      <dsp:spPr>
        <a:xfrm>
          <a:off x="0" y="91386"/>
          <a:ext cx="6587615" cy="8751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fr-FR" sz="2200" b="1" kern="1200" dirty="0"/>
            <a:t>Infections urinaires classées en fébriles/bactérémiantes/non fébriles</a:t>
          </a:r>
          <a:endParaRPr lang="fr-FR" sz="2200" kern="1200" dirty="0"/>
        </a:p>
      </dsp:txBody>
      <dsp:txXfrm>
        <a:off x="42722" y="134108"/>
        <a:ext cx="6502171" cy="789716"/>
      </dsp:txXfrm>
    </dsp:sp>
    <dsp:sp modelId="{B232EF94-20BE-544E-93D0-779A45D12DDE}">
      <dsp:nvSpPr>
        <dsp:cNvPr id="0" name=""/>
        <dsp:cNvSpPr/>
      </dsp:nvSpPr>
      <dsp:spPr>
        <a:xfrm>
          <a:off x="0" y="1028902"/>
          <a:ext cx="6587615" cy="8751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fr-FR" sz="2200" b="1" kern="1200" dirty="0"/>
            <a:t>Infection non fébrile, non bactériémiante= cystite</a:t>
          </a:r>
          <a:endParaRPr lang="fr-FR" sz="2200" kern="1200" dirty="0"/>
        </a:p>
      </dsp:txBody>
      <dsp:txXfrm>
        <a:off x="42722" y="1071624"/>
        <a:ext cx="6502171" cy="789716"/>
      </dsp:txXfrm>
    </dsp:sp>
    <dsp:sp modelId="{B1050F1C-6D4B-2149-8136-8C670C6D6F41}">
      <dsp:nvSpPr>
        <dsp:cNvPr id="0" name=""/>
        <dsp:cNvSpPr/>
      </dsp:nvSpPr>
      <dsp:spPr>
        <a:xfrm>
          <a:off x="0" y="1904062"/>
          <a:ext cx="6587615"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5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b="1" kern="1200" dirty="0"/>
            <a:t>Cystite: durée de traitement de 7 jours maximum/antibiotiques à spectre étroit et pas de nécessité de diffusion </a:t>
          </a:r>
          <a:r>
            <a:rPr lang="fr-FR" sz="1700" b="1" kern="1200" dirty="0" err="1"/>
            <a:t>intraprostatique</a:t>
          </a:r>
          <a:endParaRPr lang="fr-FR" sz="1700" kern="1200" dirty="0"/>
        </a:p>
      </dsp:txBody>
      <dsp:txXfrm>
        <a:off x="0" y="1904062"/>
        <a:ext cx="6587615" cy="774180"/>
      </dsp:txXfrm>
    </dsp:sp>
    <dsp:sp modelId="{DB73A62A-AD39-EE41-ACFF-35A61EA8A4DF}">
      <dsp:nvSpPr>
        <dsp:cNvPr id="0" name=""/>
        <dsp:cNvSpPr/>
      </dsp:nvSpPr>
      <dsp:spPr>
        <a:xfrm>
          <a:off x="0" y="2678242"/>
          <a:ext cx="6587615" cy="8751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fr-FR" sz="2200" b="1" kern="1200" dirty="0"/>
            <a:t>Prostatite aiguë:</a:t>
          </a:r>
          <a:endParaRPr lang="fr-FR" sz="2200" kern="1200" dirty="0"/>
        </a:p>
      </dsp:txBody>
      <dsp:txXfrm>
        <a:off x="42722" y="2720964"/>
        <a:ext cx="6502171" cy="789716"/>
      </dsp:txXfrm>
    </dsp:sp>
    <dsp:sp modelId="{42D2F697-9134-FB48-A28C-08E21189CCAD}">
      <dsp:nvSpPr>
        <dsp:cNvPr id="0" name=""/>
        <dsp:cNvSpPr/>
      </dsp:nvSpPr>
      <dsp:spPr>
        <a:xfrm>
          <a:off x="0" y="3553402"/>
          <a:ext cx="6587615"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5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b="1" kern="1200" dirty="0"/>
            <a:t> traitement de 7 jours probablement insuffisant/durée 14 jours</a:t>
          </a:r>
          <a:endParaRPr lang="fr-FR" sz="1700" kern="1200" dirty="0"/>
        </a:p>
        <a:p>
          <a:pPr marL="171450" lvl="1" indent="-171450" algn="l" defTabSz="755650">
            <a:lnSpc>
              <a:spcPct val="90000"/>
            </a:lnSpc>
            <a:spcBef>
              <a:spcPct val="0"/>
            </a:spcBef>
            <a:spcAft>
              <a:spcPct val="20000"/>
            </a:spcAft>
            <a:buChar char="••"/>
          </a:pPr>
          <a:r>
            <a:rPr lang="fr-FR" sz="1700" b="1" kern="1200" dirty="0"/>
            <a:t>10 jours dans certaines situations?</a:t>
          </a:r>
          <a:endParaRPr lang="fr-FR" sz="1700" kern="1200" dirty="0"/>
        </a:p>
      </dsp:txBody>
      <dsp:txXfrm>
        <a:off x="0" y="3553402"/>
        <a:ext cx="6587615" cy="842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D458-AAAB-FE41-A769-5A6E7E9B19AD}">
      <dsp:nvSpPr>
        <dsp:cNvPr id="0" name=""/>
        <dsp:cNvSpPr/>
      </dsp:nvSpPr>
      <dsp:spPr>
        <a:xfrm>
          <a:off x="0" y="0"/>
          <a:ext cx="4589743" cy="663389"/>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kern="1200" dirty="0"/>
            <a:t>Ne justifient pas l’ATB</a:t>
          </a:r>
        </a:p>
      </dsp:txBody>
      <dsp:txXfrm>
        <a:off x="32384" y="32384"/>
        <a:ext cx="4524975" cy="598621"/>
      </dsp:txXfrm>
    </dsp:sp>
    <dsp:sp modelId="{213BB648-3CFA-DA4C-8C8D-FEF9F5133F40}">
      <dsp:nvSpPr>
        <dsp:cNvPr id="0" name=""/>
        <dsp:cNvSpPr/>
      </dsp:nvSpPr>
      <dsp:spPr>
        <a:xfrm>
          <a:off x="0" y="724525"/>
          <a:ext cx="4589743" cy="1033964"/>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572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Aspect purulent des sécrétions nasales</a:t>
          </a:r>
        </a:p>
        <a:p>
          <a:pPr marL="228600" lvl="1" indent="-228600" algn="l" defTabSz="933450">
            <a:lnSpc>
              <a:spcPct val="90000"/>
            </a:lnSpc>
            <a:spcBef>
              <a:spcPct val="0"/>
            </a:spcBef>
            <a:spcAft>
              <a:spcPct val="20000"/>
            </a:spcAft>
            <a:buChar char="••"/>
          </a:pPr>
          <a:r>
            <a:rPr lang="fr-FR" sz="2100" kern="1200" dirty="0"/>
            <a:t>Fièvre</a:t>
          </a:r>
        </a:p>
      </dsp:txBody>
      <dsp:txXfrm>
        <a:off x="0" y="724525"/>
        <a:ext cx="4589743" cy="10339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6D19B-24B1-704F-B4D9-FCBF2F29983C}">
      <dsp:nvSpPr>
        <dsp:cNvPr id="0" name=""/>
        <dsp:cNvSpPr/>
      </dsp:nvSpPr>
      <dsp:spPr>
        <a:xfrm>
          <a:off x="0" y="80970"/>
          <a:ext cx="60960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kern="1200" dirty="0"/>
            <a:t>1-la persistance ou l’augmentation des douleurs</a:t>
          </a:r>
        </a:p>
      </dsp:txBody>
      <dsp:txXfrm>
        <a:off x="20390" y="101360"/>
        <a:ext cx="6055220" cy="376910"/>
      </dsp:txXfrm>
    </dsp:sp>
    <dsp:sp modelId="{024BBDC7-D213-AC4B-B371-244A7AB64151}">
      <dsp:nvSpPr>
        <dsp:cNvPr id="0" name=""/>
        <dsp:cNvSpPr/>
      </dsp:nvSpPr>
      <dsp:spPr>
        <a:xfrm>
          <a:off x="0" y="498660"/>
          <a:ext cx="6096000"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fr-FR" sz="1300" kern="1200" dirty="0"/>
            <a:t>sinusiennes infra-orbitaires malgré un traitement symptomatique (antalgique, antipyrétique, décongestionnant) prescrit pendant au moins 48 heures ;  </a:t>
          </a:r>
        </a:p>
      </dsp:txBody>
      <dsp:txXfrm>
        <a:off x="0" y="498660"/>
        <a:ext cx="6096000" cy="413482"/>
      </dsp:txXfrm>
    </dsp:sp>
    <dsp:sp modelId="{0D8785B5-A7C6-E04D-8FE0-CAC9571BB9E2}">
      <dsp:nvSpPr>
        <dsp:cNvPr id="0" name=""/>
        <dsp:cNvSpPr/>
      </dsp:nvSpPr>
      <dsp:spPr>
        <a:xfrm>
          <a:off x="0" y="912142"/>
          <a:ext cx="60960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kern="1200" dirty="0"/>
            <a:t>2-le type de la douleur :</a:t>
          </a:r>
        </a:p>
      </dsp:txBody>
      <dsp:txXfrm>
        <a:off x="20390" y="932532"/>
        <a:ext cx="6055220" cy="376910"/>
      </dsp:txXfrm>
    </dsp:sp>
    <dsp:sp modelId="{209BB80B-AE53-EF4C-9281-B4A2F9811097}">
      <dsp:nvSpPr>
        <dsp:cNvPr id="0" name=""/>
        <dsp:cNvSpPr/>
      </dsp:nvSpPr>
      <dsp:spPr>
        <a:xfrm>
          <a:off x="0" y="1329832"/>
          <a:ext cx="6096000" cy="89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fr-FR" sz="1300" kern="1200" dirty="0"/>
            <a:t>son caractère unilatéral, </a:t>
          </a:r>
        </a:p>
        <a:p>
          <a:pPr marL="114300" lvl="1" indent="-114300" algn="l" defTabSz="577850">
            <a:lnSpc>
              <a:spcPct val="90000"/>
            </a:lnSpc>
            <a:spcBef>
              <a:spcPct val="0"/>
            </a:spcBef>
            <a:spcAft>
              <a:spcPct val="20000"/>
            </a:spcAft>
            <a:buChar char="••"/>
          </a:pPr>
          <a:r>
            <a:rPr lang="fr-FR" sz="1300" kern="1200" dirty="0"/>
            <a:t>et/ou son augmentation quand la tête est penchée en avant, -</a:t>
          </a:r>
        </a:p>
        <a:p>
          <a:pPr marL="114300" lvl="1" indent="-114300" algn="l" defTabSz="577850">
            <a:lnSpc>
              <a:spcPct val="90000"/>
            </a:lnSpc>
            <a:spcBef>
              <a:spcPct val="0"/>
            </a:spcBef>
            <a:spcAft>
              <a:spcPct val="20000"/>
            </a:spcAft>
            <a:buChar char="••"/>
          </a:pPr>
          <a:r>
            <a:rPr lang="fr-FR" sz="1300" kern="1200" dirty="0"/>
            <a:t>et/ou son caractère pulsatile, -</a:t>
          </a:r>
        </a:p>
        <a:p>
          <a:pPr marL="114300" lvl="1" indent="-114300" algn="l" defTabSz="577850">
            <a:lnSpc>
              <a:spcPct val="90000"/>
            </a:lnSpc>
            <a:spcBef>
              <a:spcPct val="0"/>
            </a:spcBef>
            <a:spcAft>
              <a:spcPct val="20000"/>
            </a:spcAft>
            <a:buChar char="••"/>
          </a:pPr>
          <a:r>
            <a:rPr lang="fr-FR" sz="1300" kern="1200" dirty="0"/>
            <a:t>et/ou son acmé en fin d’après-midi et la nuit ; </a:t>
          </a:r>
        </a:p>
      </dsp:txBody>
      <dsp:txXfrm>
        <a:off x="0" y="1329832"/>
        <a:ext cx="6096000" cy="897345"/>
      </dsp:txXfrm>
    </dsp:sp>
    <dsp:sp modelId="{B39EEC7E-FCDF-F346-B239-1C04433E7C6B}">
      <dsp:nvSpPr>
        <dsp:cNvPr id="0" name=""/>
        <dsp:cNvSpPr/>
      </dsp:nvSpPr>
      <dsp:spPr>
        <a:xfrm>
          <a:off x="0" y="2227178"/>
          <a:ext cx="60960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kern="1200" dirty="0"/>
            <a:t>3-l’augmentation de la rhinorrhée</a:t>
          </a:r>
        </a:p>
      </dsp:txBody>
      <dsp:txXfrm>
        <a:off x="20390" y="2247568"/>
        <a:ext cx="6055220" cy="376910"/>
      </dsp:txXfrm>
    </dsp:sp>
    <dsp:sp modelId="{070C734F-3091-CD49-85DA-0809A1BD25EF}">
      <dsp:nvSpPr>
        <dsp:cNvPr id="0" name=""/>
        <dsp:cNvSpPr/>
      </dsp:nvSpPr>
      <dsp:spPr>
        <a:xfrm>
          <a:off x="0" y="2644868"/>
          <a:ext cx="6096000"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fr-FR" sz="1300" kern="1200" dirty="0"/>
            <a:t>et le caractère continu de la purulence. Ces signes ont d’autant plus de valeur qu’ils sont unilatéraux. </a:t>
          </a:r>
        </a:p>
      </dsp:txBody>
      <dsp:txXfrm>
        <a:off x="0" y="2644868"/>
        <a:ext cx="6096000" cy="413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E5961-FAF8-3340-8B3A-F0EAF7B2B500}">
      <dsp:nvSpPr>
        <dsp:cNvPr id="0" name=""/>
        <dsp:cNvSpPr/>
      </dsp:nvSpPr>
      <dsp:spPr>
        <a:xfrm>
          <a:off x="0" y="92028"/>
          <a:ext cx="6094926"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b="0" i="0" kern="1200" dirty="0"/>
            <a:t>Sinusite frontale</a:t>
          </a:r>
          <a:endParaRPr lang="fr-FR" sz="1700" kern="1200" dirty="0"/>
        </a:p>
      </dsp:txBody>
      <dsp:txXfrm>
        <a:off x="20390" y="112418"/>
        <a:ext cx="6054146" cy="376910"/>
      </dsp:txXfrm>
    </dsp:sp>
    <dsp:sp modelId="{AD5C5618-8491-8543-A4D2-D2DB47E88C40}">
      <dsp:nvSpPr>
        <dsp:cNvPr id="0" name=""/>
        <dsp:cNvSpPr/>
      </dsp:nvSpPr>
      <dsp:spPr>
        <a:xfrm>
          <a:off x="0" y="509718"/>
          <a:ext cx="6094926"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1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fr-FR" sz="1300" b="0" i="0" kern="1200" dirty="0"/>
            <a:t> la douleur est </a:t>
          </a:r>
          <a:r>
            <a:rPr lang="fr-FR" sz="1300" b="0" i="0" kern="1200" dirty="0" err="1"/>
            <a:t>sus-orbitaire</a:t>
          </a:r>
          <a:r>
            <a:rPr lang="fr-FR" sz="1300" b="0" i="0" kern="1200" dirty="0"/>
            <a:t>, souvent pulsatile, augmentant lors des mouvements de la tête en déclive. La fièvre est presque toujours présente.</a:t>
          </a:r>
          <a:endParaRPr lang="fr-FR" sz="1300" kern="1200" dirty="0"/>
        </a:p>
      </dsp:txBody>
      <dsp:txXfrm>
        <a:off x="0" y="509718"/>
        <a:ext cx="6094926" cy="413482"/>
      </dsp:txXfrm>
    </dsp:sp>
    <dsp:sp modelId="{9AEB0A8C-6ECE-0147-97AB-AEE1503EC6D0}">
      <dsp:nvSpPr>
        <dsp:cNvPr id="0" name=""/>
        <dsp:cNvSpPr/>
      </dsp:nvSpPr>
      <dsp:spPr>
        <a:xfrm>
          <a:off x="0" y="923200"/>
          <a:ext cx="6094926"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b="0" i="0" kern="1200" dirty="0"/>
            <a:t>Sinusite sphénoïdale </a:t>
          </a:r>
          <a:endParaRPr lang="fr-FR" sz="1700" kern="1200" dirty="0"/>
        </a:p>
      </dsp:txBody>
      <dsp:txXfrm>
        <a:off x="20390" y="943590"/>
        <a:ext cx="6054146" cy="376910"/>
      </dsp:txXfrm>
    </dsp:sp>
    <dsp:sp modelId="{E356B106-2EDE-024A-9645-57A4CE8225E2}">
      <dsp:nvSpPr>
        <dsp:cNvPr id="0" name=""/>
        <dsp:cNvSpPr/>
      </dsp:nvSpPr>
      <dsp:spPr>
        <a:xfrm>
          <a:off x="0" y="1340890"/>
          <a:ext cx="6094926" cy="59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1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fr-FR" sz="1300" b="0" i="0" kern="1200" dirty="0"/>
            <a:t>elle est rare, mais potentiellement grave. Les douleurs sont tenaces, profondes, nocturnes, insomniantes, rétro-orbitaires irradiant vers le vertex ou la région occipitale, rebelles aux antalgiques habituels.</a:t>
          </a:r>
          <a:endParaRPr lang="fr-FR" sz="1300" kern="1200" dirty="0"/>
        </a:p>
      </dsp:txBody>
      <dsp:txXfrm>
        <a:off x="0" y="1340890"/>
        <a:ext cx="6094926" cy="598230"/>
      </dsp:txXfrm>
    </dsp:sp>
    <dsp:sp modelId="{86983083-FBF0-0542-9E5D-FA649BFC3779}">
      <dsp:nvSpPr>
        <dsp:cNvPr id="0" name=""/>
        <dsp:cNvSpPr/>
      </dsp:nvSpPr>
      <dsp:spPr>
        <a:xfrm>
          <a:off x="0" y="1939121"/>
          <a:ext cx="6094926"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fr-FR" sz="1700" b="0" i="0" kern="1200" dirty="0"/>
            <a:t>Sinusite ethmoïdale</a:t>
          </a:r>
          <a:endParaRPr lang="fr-FR" sz="1700" kern="1200" dirty="0"/>
        </a:p>
      </dsp:txBody>
      <dsp:txXfrm>
        <a:off x="20390" y="1959511"/>
        <a:ext cx="6054146" cy="376910"/>
      </dsp:txXfrm>
    </dsp:sp>
    <dsp:sp modelId="{C3A4260D-8F61-AA40-A7F3-121C52AE3C81}">
      <dsp:nvSpPr>
        <dsp:cNvPr id="0" name=""/>
        <dsp:cNvSpPr/>
      </dsp:nvSpPr>
      <dsp:spPr>
        <a:xfrm>
          <a:off x="0" y="2356810"/>
          <a:ext cx="6094926"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1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fr-FR" sz="1300" b="0" i="0" kern="1200" dirty="0"/>
            <a:t>les signes oculaires sont révélateurs avec œdème palpébral, voire exophtalmie. Les douleurs sont de siège </a:t>
          </a:r>
          <a:r>
            <a:rPr lang="fr-FR" sz="1300" b="0" i="0" kern="1200" dirty="0" err="1"/>
            <a:t>latéro</a:t>
          </a:r>
          <a:r>
            <a:rPr lang="fr-FR" sz="1300" b="0" i="0" kern="1200" dirty="0"/>
            <a:t>-orbitaire interne. Elle touche surtout l'enfant.</a:t>
          </a:r>
          <a:endParaRPr lang="fr-FR" sz="1300" kern="1200" dirty="0"/>
        </a:p>
      </dsp:txBody>
      <dsp:txXfrm>
        <a:off x="0" y="2356810"/>
        <a:ext cx="6094926" cy="413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D458-AAAB-FE41-A769-5A6E7E9B19AD}">
      <dsp:nvSpPr>
        <dsp:cNvPr id="0" name=""/>
        <dsp:cNvSpPr/>
      </dsp:nvSpPr>
      <dsp:spPr>
        <a:xfrm>
          <a:off x="0" y="0"/>
          <a:ext cx="4589743" cy="810810"/>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fr-FR" sz="3300" kern="1200" dirty="0"/>
            <a:t>Ne justifient pas l’ATB</a:t>
          </a:r>
        </a:p>
      </dsp:txBody>
      <dsp:txXfrm>
        <a:off x="39580" y="39580"/>
        <a:ext cx="4510583" cy="731650"/>
      </dsp:txXfrm>
    </dsp:sp>
    <dsp:sp modelId="{213BB648-3CFA-DA4C-8C8D-FEF9F5133F40}">
      <dsp:nvSpPr>
        <dsp:cNvPr id="0" name=""/>
        <dsp:cNvSpPr/>
      </dsp:nvSpPr>
      <dsp:spPr>
        <a:xfrm>
          <a:off x="0" y="853382"/>
          <a:ext cx="4589743" cy="905107"/>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572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fr-FR" sz="2600" kern="1200" dirty="0"/>
            <a:t>Angine Aiguë Mac Isaac&lt;2</a:t>
          </a:r>
        </a:p>
        <a:p>
          <a:pPr marL="228600" lvl="1" indent="-228600" algn="l" defTabSz="1155700">
            <a:lnSpc>
              <a:spcPct val="90000"/>
            </a:lnSpc>
            <a:spcBef>
              <a:spcPct val="0"/>
            </a:spcBef>
            <a:spcAft>
              <a:spcPct val="20000"/>
            </a:spcAft>
            <a:buChar char="••"/>
          </a:pPr>
          <a:r>
            <a:rPr lang="fr-FR" sz="2600" kern="1200" dirty="0"/>
            <a:t>TDR -</a:t>
          </a:r>
        </a:p>
      </dsp:txBody>
      <dsp:txXfrm>
        <a:off x="0" y="853382"/>
        <a:ext cx="4589743" cy="9051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D458-AAAB-FE41-A769-5A6E7E9B19AD}">
      <dsp:nvSpPr>
        <dsp:cNvPr id="0" name=""/>
        <dsp:cNvSpPr/>
      </dsp:nvSpPr>
      <dsp:spPr>
        <a:xfrm>
          <a:off x="0" y="0"/>
          <a:ext cx="4589743" cy="810810"/>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fr-FR" sz="3300" kern="1200" dirty="0"/>
            <a:t>Ne justifient pas l’ATB</a:t>
          </a:r>
        </a:p>
      </dsp:txBody>
      <dsp:txXfrm>
        <a:off x="39580" y="39580"/>
        <a:ext cx="4510583" cy="731650"/>
      </dsp:txXfrm>
    </dsp:sp>
    <dsp:sp modelId="{213BB648-3CFA-DA4C-8C8D-FEF9F5133F40}">
      <dsp:nvSpPr>
        <dsp:cNvPr id="0" name=""/>
        <dsp:cNvSpPr/>
      </dsp:nvSpPr>
      <dsp:spPr>
        <a:xfrm>
          <a:off x="0" y="853382"/>
          <a:ext cx="4589743" cy="905107"/>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572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fr-FR" sz="2600" kern="1200" dirty="0"/>
            <a:t>Enfant &lt; 3 ans</a:t>
          </a:r>
        </a:p>
        <a:p>
          <a:pPr marL="228600" lvl="1" indent="-228600" algn="l" defTabSz="1155700">
            <a:lnSpc>
              <a:spcPct val="90000"/>
            </a:lnSpc>
            <a:spcBef>
              <a:spcPct val="0"/>
            </a:spcBef>
            <a:spcAft>
              <a:spcPct val="20000"/>
            </a:spcAft>
            <a:buChar char="••"/>
          </a:pPr>
          <a:r>
            <a:rPr lang="fr-FR" sz="2600" kern="1200" dirty="0"/>
            <a:t>TDR -</a:t>
          </a:r>
        </a:p>
      </dsp:txBody>
      <dsp:txXfrm>
        <a:off x="0" y="853382"/>
        <a:ext cx="4589743" cy="9051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D458-AAAB-FE41-A769-5A6E7E9B19AD}">
      <dsp:nvSpPr>
        <dsp:cNvPr id="0" name=""/>
        <dsp:cNvSpPr/>
      </dsp:nvSpPr>
      <dsp:spPr>
        <a:xfrm>
          <a:off x="0" y="0"/>
          <a:ext cx="4589743" cy="663389"/>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kern="1200" dirty="0"/>
            <a:t>Ne justifient pas l’ATB</a:t>
          </a:r>
        </a:p>
      </dsp:txBody>
      <dsp:txXfrm>
        <a:off x="32384" y="32384"/>
        <a:ext cx="4524975" cy="598621"/>
      </dsp:txXfrm>
    </dsp:sp>
    <dsp:sp modelId="{213BB648-3CFA-DA4C-8C8D-FEF9F5133F40}">
      <dsp:nvSpPr>
        <dsp:cNvPr id="0" name=""/>
        <dsp:cNvSpPr/>
      </dsp:nvSpPr>
      <dsp:spPr>
        <a:xfrm>
          <a:off x="0" y="693957"/>
          <a:ext cx="4589743" cy="1033964"/>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572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Fièvre</a:t>
          </a:r>
        </a:p>
        <a:p>
          <a:pPr marL="228600" lvl="1" indent="-228600" algn="l" defTabSz="933450">
            <a:lnSpc>
              <a:spcPct val="90000"/>
            </a:lnSpc>
            <a:spcBef>
              <a:spcPct val="0"/>
            </a:spcBef>
            <a:spcAft>
              <a:spcPct val="20000"/>
            </a:spcAft>
            <a:buChar char="••"/>
          </a:pPr>
          <a:r>
            <a:rPr lang="fr-FR" sz="2100" kern="1200" dirty="0"/>
            <a:t>Absence d’épanchement </a:t>
          </a:r>
          <a:r>
            <a:rPr lang="fr-FR" sz="2100" u="sng" kern="1200" dirty="0"/>
            <a:t>purulent</a:t>
          </a:r>
          <a:r>
            <a:rPr lang="fr-FR" sz="2100" kern="1200" dirty="0"/>
            <a:t> retro tympanique</a:t>
          </a:r>
        </a:p>
      </dsp:txBody>
      <dsp:txXfrm>
        <a:off x="0" y="693957"/>
        <a:ext cx="4589743" cy="10339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D458-AAAB-FE41-A769-5A6E7E9B19AD}">
      <dsp:nvSpPr>
        <dsp:cNvPr id="0" name=""/>
        <dsp:cNvSpPr/>
      </dsp:nvSpPr>
      <dsp:spPr>
        <a:xfrm>
          <a:off x="0" y="139101"/>
          <a:ext cx="4589743" cy="663389"/>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fr-FR" sz="2700" kern="1200" dirty="0"/>
            <a:t>Ne justifient pas l’ATB</a:t>
          </a:r>
        </a:p>
      </dsp:txBody>
      <dsp:txXfrm>
        <a:off x="32384" y="171485"/>
        <a:ext cx="4524975" cy="598621"/>
      </dsp:txXfrm>
    </dsp:sp>
    <dsp:sp modelId="{213BB648-3CFA-DA4C-8C8D-FEF9F5133F40}">
      <dsp:nvSpPr>
        <dsp:cNvPr id="0" name=""/>
        <dsp:cNvSpPr/>
      </dsp:nvSpPr>
      <dsp:spPr>
        <a:xfrm>
          <a:off x="0" y="847655"/>
          <a:ext cx="4589743" cy="726570"/>
        </a:xfrm>
        <a:prstGeom prst="rect">
          <a:avLst/>
        </a:prstGeom>
        <a:solidFill>
          <a:schemeClr val="bg1">
            <a:lumMod val="8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4572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Expectoration jaunâtre ou verdâtre</a:t>
          </a:r>
        </a:p>
        <a:p>
          <a:pPr marL="228600" lvl="1" indent="-228600" algn="l" defTabSz="933450">
            <a:lnSpc>
              <a:spcPct val="90000"/>
            </a:lnSpc>
            <a:spcBef>
              <a:spcPct val="0"/>
            </a:spcBef>
            <a:spcAft>
              <a:spcPct val="20000"/>
            </a:spcAft>
            <a:buChar char="••"/>
          </a:pPr>
          <a:r>
            <a:rPr lang="fr-FR" sz="2100" kern="1200" dirty="0"/>
            <a:t>Toux persistante</a:t>
          </a:r>
        </a:p>
      </dsp:txBody>
      <dsp:txXfrm>
        <a:off x="0" y="847655"/>
        <a:ext cx="4589743" cy="7265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A929C-1FB6-46CC-9D7A-6D67F439C1C3}" type="datetimeFigureOut">
              <a:rPr lang="fr-FR" smtClean="0"/>
              <a:t>30/04/2025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88682-2BAE-459C-882C-E38F52A7A29C}" type="slidenum">
              <a:rPr lang="fr-FR" smtClean="0"/>
              <a:t>‹N°›</a:t>
            </a:fld>
            <a:endParaRPr lang="fr-FR"/>
          </a:p>
        </p:txBody>
      </p:sp>
    </p:spTree>
    <p:extLst>
      <p:ext uri="{BB962C8B-B14F-4D97-AF65-F5344CB8AC3E}">
        <p14:creationId xmlns:p14="http://schemas.microsoft.com/office/powerpoint/2010/main" val="134123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x.doi.org/10.1016/S0140-6736(81)90843-6"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dx.doi.org/10.1080/14656566.2018.1534957" TargetMode="External"/><Relationship Id="rId4" Type="http://schemas.openxmlformats.org/officeDocument/2006/relationships/hyperlink" Target="https://dx.doi.org/10.4067/s0034-9887202200080100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x.doi.org/10.1016/S0140-6736(81)90843-6"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dx.doi.org/10.1080/14656566.2018.1534957" TargetMode="External"/><Relationship Id="rId4" Type="http://schemas.openxmlformats.org/officeDocument/2006/relationships/hyperlink" Target="https://dx.doi.org/10.4067/s0034-9887202200080100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x.doi.org/10.1016/S0140-6736(81)90843-6"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dx.doi.org/10.1080/14656566.2018.1534957" TargetMode="External"/><Relationship Id="rId4" Type="http://schemas.openxmlformats.org/officeDocument/2006/relationships/hyperlink" Target="https://dx.doi.org/10.4067/s0034-9887202200080100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x.doi.org/10.1016/S0140-6736(81)90843-6"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dx.doi.org/10.1080/14656566.2018.1534957" TargetMode="External"/><Relationship Id="rId4" Type="http://schemas.openxmlformats.org/officeDocument/2006/relationships/hyperlink" Target="https://dx.doi.org/10.4067/s0034-9887202200080100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En 2050;  Si rien ne change, la résistance aux antibiotiques causera 10 millions de morts / an au niveau mondial . Eliott, comme Chloé, nos petits-enfants, peut-être, décèderont d’une maladie infectieuse.</a:t>
            </a:r>
          </a:p>
          <a:p>
            <a:endParaRPr lang="fr-FR" dirty="0"/>
          </a:p>
        </p:txBody>
      </p:sp>
      <p:sp>
        <p:nvSpPr>
          <p:cNvPr id="4" name="Espace réservé du numéro de diapositive 3"/>
          <p:cNvSpPr>
            <a:spLocks noGrp="1"/>
          </p:cNvSpPr>
          <p:nvPr>
            <p:ph type="sldNum" sz="quarter" idx="5"/>
          </p:nvPr>
        </p:nvSpPr>
        <p:spPr/>
        <p:txBody>
          <a:bodyPr/>
          <a:lstStyle/>
          <a:p>
            <a:fld id="{C6497296-7321-BA4A-A537-A243B5438E70}" type="slidenum">
              <a:rPr lang="fr-FR" smtClean="0"/>
              <a:t>2</a:t>
            </a:fld>
            <a:endParaRPr lang="fr-FR"/>
          </a:p>
        </p:txBody>
      </p:sp>
    </p:spTree>
    <p:extLst>
      <p:ext uri="{BB962C8B-B14F-4D97-AF65-F5344CB8AC3E}">
        <p14:creationId xmlns:p14="http://schemas.microsoft.com/office/powerpoint/2010/main" val="2272518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3D8BA-A009-C0C4-B225-0498A9CB67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E52B7C-540F-28C8-D87A-98FF653E23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F4B33B9-E57D-4130-4A71-41399F48FA85}"/>
              </a:ext>
            </a:extLst>
          </p:cNvPr>
          <p:cNvSpPr>
            <a:spLocks noGrp="1"/>
          </p:cNvSpPr>
          <p:nvPr>
            <p:ph type="body" idx="1"/>
          </p:nvPr>
        </p:nvSpPr>
        <p:spPr/>
        <p:txBody>
          <a:bodyPr/>
          <a:lstStyle/>
          <a:p>
            <a:r>
              <a:rPr lang="fr-FR" dirty="0"/>
              <a:t>L’azithromycine est particulièrement associée à l’antibiorésistance en raison de plusieurs facteurs spécifiques :</a:t>
            </a:r>
          </a:p>
          <a:p>
            <a:r>
              <a:rPr lang="fr-FR" dirty="0"/>
              <a:t>	•	Longue demi-vie : L’azithromycine a une longue demi-vie d’élimination, ce qui signifie qu’elle reste dans le corps à des concentrations </a:t>
            </a:r>
            <a:r>
              <a:rPr lang="fr-FR" dirty="0" err="1"/>
              <a:t>sub</a:t>
            </a:r>
            <a:r>
              <a:rPr lang="fr-FR" dirty="0"/>
              <a:t>-inhibitrices pendant une période prolongée. Ces faibles concentrations peuvent favoriser la sélection de souches bactériennes résistantes, car elles permettent aux bactéries partiellement résistantes de survivre et de se multiplier.</a:t>
            </a:r>
          </a:p>
          <a:p>
            <a:r>
              <a:rPr lang="fr-FR" dirty="0"/>
              <a:t>	•	Impact sur le microbiome intestinal : Lors de distributions massives d’azithromycine, comme cela a été observé dans certaines études, il y a une réduction des bactéries sensibles dans l’intestin, ce qui laisse place aux bactéries résistantes aux macrolides. Cela peut également sélectionner des bactéries portant des gènes de résistance à d’autres classes d’antibiotiques. L’azithromycine est particulièrement associée à l’antibiorésistance en raison de plusieurs facteurs spécifiques :</a:t>
            </a:r>
          </a:p>
        </p:txBody>
      </p:sp>
      <p:sp>
        <p:nvSpPr>
          <p:cNvPr id="4" name="Espace réservé du numéro de diapositive 3">
            <a:extLst>
              <a:ext uri="{FF2B5EF4-FFF2-40B4-BE49-F238E27FC236}">
                <a16:creationId xmlns:a16="http://schemas.microsoft.com/office/drawing/2014/main" id="{F10EA4B5-6714-EE09-A9C0-8D6C0BC06381}"/>
              </a:ext>
            </a:extLst>
          </p:cNvPr>
          <p:cNvSpPr>
            <a:spLocks noGrp="1"/>
          </p:cNvSpPr>
          <p:nvPr>
            <p:ph type="sldNum" sz="quarter" idx="5"/>
          </p:nvPr>
        </p:nvSpPr>
        <p:spPr/>
        <p:txBody>
          <a:bodyPr/>
          <a:lstStyle/>
          <a:p>
            <a:fld id="{0E8CE4AB-3038-D745-A29D-53BE26ED6E2C}" type="slidenum">
              <a:rPr lang="fr-FR" smtClean="0"/>
              <a:t>25</a:t>
            </a:fld>
            <a:endParaRPr lang="fr-FR"/>
          </a:p>
        </p:txBody>
      </p:sp>
    </p:spTree>
    <p:extLst>
      <p:ext uri="{BB962C8B-B14F-4D97-AF65-F5344CB8AC3E}">
        <p14:creationId xmlns:p14="http://schemas.microsoft.com/office/powerpoint/2010/main" val="3681119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BF263-8494-7DD1-6FBF-2AC76E52A8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B5F105-C09B-DF9A-C13D-E49657A481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4FDD5F-F6DD-3BB3-88B5-A1F8B3CE3A23}"/>
              </a:ext>
            </a:extLst>
          </p:cNvPr>
          <p:cNvSpPr>
            <a:spLocks noGrp="1"/>
          </p:cNvSpPr>
          <p:nvPr>
            <p:ph type="body" idx="1"/>
          </p:nvPr>
        </p:nvSpPr>
        <p:spPr/>
        <p:txBody>
          <a:bodyPr/>
          <a:lstStyle/>
          <a:p>
            <a:r>
              <a:rPr lang="fr-FR" dirty="0"/>
              <a:t>L’azithromycine est particulièrement associée à l’antibiorésistance en raison de plusieurs facteurs spécifiques :</a:t>
            </a:r>
          </a:p>
          <a:p>
            <a:r>
              <a:rPr lang="fr-FR" dirty="0"/>
              <a:t>	•	Longue demi-vie : L’azithromycine a une longue demi-vie d’élimination, ce qui signifie qu’elle reste dans le corps à des concentrations </a:t>
            </a:r>
            <a:r>
              <a:rPr lang="fr-FR" dirty="0" err="1"/>
              <a:t>sub</a:t>
            </a:r>
            <a:r>
              <a:rPr lang="fr-FR" dirty="0"/>
              <a:t>-inhibitrices pendant une période prolongée. Ces faibles concentrations peuvent favoriser la sélection de souches bactériennes résistantes, car elles permettent aux bactéries partiellement résistantes de survivre et de se multiplier.</a:t>
            </a:r>
          </a:p>
          <a:p>
            <a:r>
              <a:rPr lang="fr-FR" dirty="0"/>
              <a:t>	•	Impact sur le microbiome intestinal : Lors de distributions massives d’azithromycine, comme cela a été observé dans certaines études, il y a une réduction des bactéries sensibles dans l’intestin, ce qui laisse place aux bactéries résistantes aux macrolides. Cela peut également sélectionner des bactéries portant des gènes de résistance à d’autres classes d’antibiotiques. L’azithromycine est particulièrement associée à l’antibiorésistance en raison de plusieurs facteurs spécifiques :</a:t>
            </a:r>
          </a:p>
        </p:txBody>
      </p:sp>
      <p:sp>
        <p:nvSpPr>
          <p:cNvPr id="4" name="Espace réservé du numéro de diapositive 3">
            <a:extLst>
              <a:ext uri="{FF2B5EF4-FFF2-40B4-BE49-F238E27FC236}">
                <a16:creationId xmlns:a16="http://schemas.microsoft.com/office/drawing/2014/main" id="{18AB7AE0-3718-6404-CB27-EBB52048BEA9}"/>
              </a:ext>
            </a:extLst>
          </p:cNvPr>
          <p:cNvSpPr>
            <a:spLocks noGrp="1"/>
          </p:cNvSpPr>
          <p:nvPr>
            <p:ph type="sldNum" sz="quarter" idx="5"/>
          </p:nvPr>
        </p:nvSpPr>
        <p:spPr/>
        <p:txBody>
          <a:bodyPr/>
          <a:lstStyle/>
          <a:p>
            <a:fld id="{0E8CE4AB-3038-D745-A29D-53BE26ED6E2C}" type="slidenum">
              <a:rPr lang="fr-FR" smtClean="0"/>
              <a:t>26</a:t>
            </a:fld>
            <a:endParaRPr lang="fr-FR"/>
          </a:p>
        </p:txBody>
      </p:sp>
    </p:spTree>
    <p:extLst>
      <p:ext uri="{BB962C8B-B14F-4D97-AF65-F5344CB8AC3E}">
        <p14:creationId xmlns:p14="http://schemas.microsoft.com/office/powerpoint/2010/main" val="2250582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6B9E-7E6E-FE15-6573-37A199B102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6EE6B7D-A3B9-486D-2E97-BE8E9FB79C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B72B87-EF3F-3FB6-DCCE-03FCA37BC86A}"/>
              </a:ext>
            </a:extLst>
          </p:cNvPr>
          <p:cNvSpPr>
            <a:spLocks noGrp="1"/>
          </p:cNvSpPr>
          <p:nvPr>
            <p:ph type="body" idx="1"/>
          </p:nvPr>
        </p:nvSpPr>
        <p:spPr/>
        <p:txBody>
          <a:bodyPr/>
          <a:lstStyle/>
          <a:p>
            <a:r>
              <a:rPr lang="fr-FR" dirty="0">
                <a:solidFill>
                  <a:srgbClr val="000000"/>
                </a:solidFill>
                <a:effectLst/>
                <a:latin typeface="Helvetica" pitchFamily="2" charset="0"/>
              </a:rPr>
              <a:t/>
            </a:r>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b="1" dirty="0">
                <a:solidFill>
                  <a:srgbClr val="000000"/>
                </a:solidFill>
                <a:effectLst/>
                <a:latin typeface="Helvetica" pitchFamily="2" charset="0"/>
              </a:rPr>
              <a:t>Otite de l’enfant : Un contexte fréquent de prescription inappropriée d’antibiotiques</a:t>
            </a:r>
            <a:endParaRPr lang="fr-FR" dirty="0">
              <a:solidFill>
                <a:srgbClr val="000000"/>
              </a:solidFill>
              <a:effectLst/>
              <a:latin typeface="Helvetica" pitchFamily="2" charset="0"/>
            </a:endParaRPr>
          </a:p>
          <a:p>
            <a:r>
              <a:rPr lang="fr-FR" dirty="0">
                <a:solidFill>
                  <a:srgbClr val="000000"/>
                </a:solidFill>
                <a:effectLst/>
                <a:latin typeface="Helvetica" pitchFamily="2" charset="0"/>
              </a:rPr>
              <a:t/>
            </a:r>
            <a:br>
              <a:rPr lang="fr-FR" dirty="0">
                <a:solidFill>
                  <a:srgbClr val="000000"/>
                </a:solidFill>
                <a:effectLst/>
                <a:latin typeface="Helvetica" pitchFamily="2" charset="0"/>
              </a:rPr>
            </a:br>
            <a:endParaRPr lang="fr-FR" dirty="0">
              <a:solidFill>
                <a:srgbClr val="000000"/>
              </a:solidFill>
              <a:effectLst/>
              <a:latin typeface="Helvetica" pitchFamily="2" charset="0"/>
            </a:endParaRPr>
          </a:p>
          <a:p>
            <a:r>
              <a:rPr lang="fr-FR" dirty="0">
                <a:solidFill>
                  <a:srgbClr val="000000"/>
                </a:solidFill>
                <a:effectLst/>
                <a:latin typeface="Helvetica" pitchFamily="2" charset="0"/>
              </a:rPr>
              <a:t>1. </a:t>
            </a:r>
            <a:r>
              <a:rPr lang="fr-FR" b="1" dirty="0">
                <a:solidFill>
                  <a:srgbClr val="000000"/>
                </a:solidFill>
                <a:effectLst/>
                <a:latin typeface="Helvetica" pitchFamily="2" charset="0"/>
              </a:rPr>
              <a:t>Introduction : Fréquence de l’otite chez l’enfant</a:t>
            </a:r>
            <a:endParaRPr lang="fr-FR" dirty="0">
              <a:solidFill>
                <a:srgbClr val="000000"/>
              </a:solidFill>
              <a:effectLst/>
              <a:latin typeface="Helvetica" pitchFamily="2" charset="0"/>
            </a:endParaRPr>
          </a:p>
          <a:p>
            <a:r>
              <a:rPr lang="fr-FR" dirty="0">
                <a:solidFill>
                  <a:srgbClr val="000000"/>
                </a:solidFill>
                <a:effectLst/>
                <a:latin typeface="Helvetica" pitchFamily="2" charset="0"/>
              </a:rPr>
              <a:t>L’otite moyenne aiguë chez l’enfant est une des premières causes de consultation en médecine générale et de prescription d’antibiotiques. Toutefois, cette situation est aussi l’une des plus fréquentes pour des prescriptions inappropriées d’antibiotiques.</a:t>
            </a:r>
          </a:p>
          <a:p>
            <a:r>
              <a:rPr lang="fr-FR" dirty="0">
                <a:solidFill>
                  <a:srgbClr val="000000"/>
                </a:solidFill>
                <a:effectLst/>
                <a:latin typeface="Helvetica" pitchFamily="2" charset="0"/>
              </a:rPr>
              <a:t>2. </a:t>
            </a:r>
            <a:r>
              <a:rPr lang="fr-FR" b="1" dirty="0">
                <a:solidFill>
                  <a:srgbClr val="000000"/>
                </a:solidFill>
                <a:effectLst/>
                <a:latin typeface="Helvetica" pitchFamily="2" charset="0"/>
              </a:rPr>
              <a:t>Difficultés techniques pour visualiser le tympan</a:t>
            </a:r>
            <a:endParaRPr lang="fr-FR" dirty="0">
              <a:solidFill>
                <a:srgbClr val="000000"/>
              </a:solidFill>
              <a:effectLst/>
              <a:latin typeface="Helvetica" pitchFamily="2" charset="0"/>
            </a:endParaRPr>
          </a:p>
          <a:p>
            <a:r>
              <a:rPr lang="fr-FR" dirty="0">
                <a:solidFill>
                  <a:srgbClr val="000000"/>
                </a:solidFill>
                <a:effectLst/>
                <a:latin typeface="Helvetica" pitchFamily="2" charset="0"/>
              </a:rPr>
              <a:t>La difficulté à bien examiner le tympan est l’une des principales causes d’erreurs diagnostiques menant à une prescription d’antibiotiques inutile. Ces difficultés peuvent inclure :</a:t>
            </a:r>
          </a:p>
          <a:p>
            <a:r>
              <a:rPr lang="fr-FR" dirty="0">
                <a:solidFill>
                  <a:srgbClr val="000000"/>
                </a:solidFill>
                <a:effectLst/>
                <a:latin typeface="Helvetica" pitchFamily="2" charset="0"/>
              </a:rPr>
              <a:t>• </a:t>
            </a:r>
            <a:r>
              <a:rPr lang="fr-FR" b="1" dirty="0">
                <a:solidFill>
                  <a:srgbClr val="000000"/>
                </a:solidFill>
                <a:effectLst/>
                <a:latin typeface="Helvetica" pitchFamily="2" charset="0"/>
              </a:rPr>
              <a:t>Enfant agité</a:t>
            </a:r>
            <a:r>
              <a:rPr lang="fr-FR" dirty="0">
                <a:solidFill>
                  <a:srgbClr val="000000"/>
                </a:solidFill>
                <a:effectLst/>
                <a:latin typeface="Helvetica" pitchFamily="2" charset="0"/>
              </a:rPr>
              <a:t> : Un enfant qui bouge rend l’examen difficile et peut fausser l’évaluation de l’état du tympan.</a:t>
            </a:r>
          </a:p>
          <a:p>
            <a:r>
              <a:rPr lang="fr-FR" dirty="0">
                <a:solidFill>
                  <a:srgbClr val="000000"/>
                </a:solidFill>
                <a:effectLst/>
                <a:latin typeface="Helvetica" pitchFamily="2" charset="0"/>
              </a:rPr>
              <a:t>• </a:t>
            </a:r>
            <a:r>
              <a:rPr lang="fr-FR" b="1" dirty="0">
                <a:solidFill>
                  <a:srgbClr val="000000"/>
                </a:solidFill>
                <a:effectLst/>
                <a:latin typeface="Helvetica" pitchFamily="2" charset="0"/>
              </a:rPr>
              <a:t>Bouchons de cérumen</a:t>
            </a:r>
            <a:r>
              <a:rPr lang="fr-FR" dirty="0">
                <a:solidFill>
                  <a:srgbClr val="000000"/>
                </a:solidFill>
                <a:effectLst/>
                <a:latin typeface="Helvetica" pitchFamily="2" charset="0"/>
              </a:rPr>
              <a:t> : La présence de cérumen obstrue le conduit auditif, rendant impossible une observation correcte du tympan.</a:t>
            </a:r>
          </a:p>
          <a:p>
            <a:r>
              <a:rPr lang="fr-FR" dirty="0">
                <a:solidFill>
                  <a:srgbClr val="000000"/>
                </a:solidFill>
                <a:effectLst/>
                <a:latin typeface="Helvetica" pitchFamily="2" charset="0"/>
              </a:rPr>
              <a:t>Ces obstacles augmentent le risque de diagnostic erroné, et donc d’une prescription d’antibiotiques injustifiée.</a:t>
            </a:r>
          </a:p>
          <a:p>
            <a:r>
              <a:rPr lang="fr-FR" dirty="0">
                <a:solidFill>
                  <a:srgbClr val="000000"/>
                </a:solidFill>
                <a:effectLst/>
                <a:latin typeface="Helvetica" pitchFamily="2" charset="0"/>
              </a:rPr>
              <a:t>3. </a:t>
            </a:r>
            <a:r>
              <a:rPr lang="fr-FR" b="1" dirty="0">
                <a:solidFill>
                  <a:srgbClr val="000000"/>
                </a:solidFill>
                <a:effectLst/>
                <a:latin typeface="Helvetica" pitchFamily="2" charset="0"/>
              </a:rPr>
              <a:t>Réduire le risque d’exposition inappropriée aux antibiotiques</a:t>
            </a:r>
            <a:endParaRPr lang="fr-FR" dirty="0">
              <a:solidFill>
                <a:srgbClr val="000000"/>
              </a:solidFill>
              <a:effectLst/>
              <a:latin typeface="Helvetica" pitchFamily="2" charset="0"/>
            </a:endParaRPr>
          </a:p>
          <a:p>
            <a:r>
              <a:rPr lang="fr-FR" dirty="0">
                <a:solidFill>
                  <a:srgbClr val="000000"/>
                </a:solidFill>
                <a:effectLst/>
                <a:latin typeface="Helvetica" pitchFamily="2" charset="0"/>
              </a:rPr>
              <a:t>Pour minimiser ce risque, il est nécessaire d’utiliser un matériel de qualité permettant une bonne visualisation du tympan et de ce qui se passe derrière. L’utilisation d’otoscopes avec une lumière adéquate et, au besoin, des instruments pour retirer les bouchons de cérumen, est essentielle.</a:t>
            </a:r>
          </a:p>
          <a:p>
            <a:r>
              <a:rPr lang="fr-FR" dirty="0">
                <a:solidFill>
                  <a:srgbClr val="000000"/>
                </a:solidFill>
                <a:effectLst/>
                <a:latin typeface="Helvetica" pitchFamily="2" charset="0"/>
              </a:rPr>
              <a:t>4. </a:t>
            </a:r>
            <a:r>
              <a:rPr lang="fr-FR" b="1" dirty="0">
                <a:solidFill>
                  <a:srgbClr val="000000"/>
                </a:solidFill>
                <a:effectLst/>
                <a:latin typeface="Helvetica" pitchFamily="2" charset="0"/>
              </a:rPr>
              <a:t>Conclusion : Matériel de qualité et bonne pratique</a:t>
            </a:r>
            <a:endParaRPr lang="fr-FR" dirty="0">
              <a:solidFill>
                <a:srgbClr val="000000"/>
              </a:solidFill>
              <a:effectLst/>
              <a:latin typeface="Helvetica" pitchFamily="2" charset="0"/>
            </a:endParaRPr>
          </a:p>
          <a:p>
            <a:r>
              <a:rPr lang="fr-FR" dirty="0">
                <a:solidFill>
                  <a:srgbClr val="000000"/>
                </a:solidFill>
                <a:effectLst/>
                <a:latin typeface="Helvetica" pitchFamily="2" charset="0"/>
              </a:rPr>
              <a:t>Une observation précise du tympan permet de distinguer les cas nécessitant une antibiothérapie de ceux qui n’en ont pas besoin. En améliorant l’examen clinique, on réduit significativement le recours inapproprié aux antibiotiques, contribuant ainsi à la lutte contre l’antibiorésistance.</a:t>
            </a:r>
          </a:p>
          <a:p>
            <a:r>
              <a:rPr lang="fr-FR" dirty="0">
                <a:solidFill>
                  <a:srgbClr val="000000"/>
                </a:solidFill>
                <a:effectLst/>
                <a:latin typeface="Helvetica" pitchFamily="2" charset="0"/>
              </a:rPr>
              <a:t/>
            </a:r>
            <a:br>
              <a:rPr lang="fr-FR" dirty="0">
                <a:solidFill>
                  <a:srgbClr val="000000"/>
                </a:solidFill>
                <a:effectLst/>
                <a:latin typeface="Helvetica" pitchFamily="2" charset="0"/>
              </a:rPr>
            </a:br>
            <a:endParaRPr lang="fr-FR" dirty="0"/>
          </a:p>
        </p:txBody>
      </p:sp>
      <p:sp>
        <p:nvSpPr>
          <p:cNvPr id="4" name="Espace réservé du numéro de diapositive 3">
            <a:extLst>
              <a:ext uri="{FF2B5EF4-FFF2-40B4-BE49-F238E27FC236}">
                <a16:creationId xmlns:a16="http://schemas.microsoft.com/office/drawing/2014/main" id="{02B8EB74-44AF-4B8D-08BF-9A57036119FD}"/>
              </a:ext>
            </a:extLst>
          </p:cNvPr>
          <p:cNvSpPr>
            <a:spLocks noGrp="1"/>
          </p:cNvSpPr>
          <p:nvPr>
            <p:ph type="sldNum" sz="quarter" idx="5"/>
          </p:nvPr>
        </p:nvSpPr>
        <p:spPr/>
        <p:txBody>
          <a:bodyPr/>
          <a:lstStyle/>
          <a:p>
            <a:fld id="{0E8CE4AB-3038-D745-A29D-53BE26ED6E2C}" type="slidenum">
              <a:rPr lang="fr-FR" smtClean="0"/>
              <a:t>27</a:t>
            </a:fld>
            <a:endParaRPr lang="fr-FR"/>
          </a:p>
        </p:txBody>
      </p:sp>
    </p:spTree>
    <p:extLst>
      <p:ext uri="{BB962C8B-B14F-4D97-AF65-F5344CB8AC3E}">
        <p14:creationId xmlns:p14="http://schemas.microsoft.com/office/powerpoint/2010/main" val="156463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D6EBE-0191-E6A9-2527-2D7E427CAC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9C63AA-D9B8-6B74-C63E-FDF5AFE7C46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4316BCC-BD07-F4F6-1F60-C76A796F0DA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B6A8522-2F0B-861E-6FF5-D4E2F7C5079A}"/>
              </a:ext>
            </a:extLst>
          </p:cNvPr>
          <p:cNvSpPr>
            <a:spLocks noGrp="1"/>
          </p:cNvSpPr>
          <p:nvPr>
            <p:ph type="sldNum" sz="quarter" idx="5"/>
          </p:nvPr>
        </p:nvSpPr>
        <p:spPr/>
        <p:txBody>
          <a:bodyPr/>
          <a:lstStyle/>
          <a:p>
            <a:fld id="{0E8CE4AB-3038-D745-A29D-53BE26ED6E2C}" type="slidenum">
              <a:rPr lang="fr-FR" smtClean="0"/>
              <a:t>28</a:t>
            </a:fld>
            <a:endParaRPr lang="fr-FR"/>
          </a:p>
        </p:txBody>
      </p:sp>
    </p:spTree>
    <p:extLst>
      <p:ext uri="{BB962C8B-B14F-4D97-AF65-F5344CB8AC3E}">
        <p14:creationId xmlns:p14="http://schemas.microsoft.com/office/powerpoint/2010/main" val="104153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01355-A759-8B17-65D2-5D70FA6775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0533EA-814A-29FF-9CB8-B7ACAE9B1C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8A607D-D0AE-3C17-ED8D-098075E4617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3438039-FC85-2CB9-B045-3A08DF7C7789}"/>
              </a:ext>
            </a:extLst>
          </p:cNvPr>
          <p:cNvSpPr>
            <a:spLocks noGrp="1"/>
          </p:cNvSpPr>
          <p:nvPr>
            <p:ph type="sldNum" sz="quarter" idx="5"/>
          </p:nvPr>
        </p:nvSpPr>
        <p:spPr/>
        <p:txBody>
          <a:bodyPr/>
          <a:lstStyle/>
          <a:p>
            <a:fld id="{0E8CE4AB-3038-D745-A29D-53BE26ED6E2C}" type="slidenum">
              <a:rPr lang="fr-FR" smtClean="0"/>
              <a:t>29</a:t>
            </a:fld>
            <a:endParaRPr lang="fr-FR"/>
          </a:p>
        </p:txBody>
      </p:sp>
    </p:spTree>
    <p:extLst>
      <p:ext uri="{BB962C8B-B14F-4D97-AF65-F5344CB8AC3E}">
        <p14:creationId xmlns:p14="http://schemas.microsoft.com/office/powerpoint/2010/main" val="543711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35AD-ECC3-BA16-EEFD-F25B0B35D5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243967-19B5-F452-1F8E-EE99E9296D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882744-455F-7343-BB38-48CF5B089E0D}"/>
              </a:ext>
            </a:extLst>
          </p:cNvPr>
          <p:cNvSpPr>
            <a:spLocks noGrp="1"/>
          </p:cNvSpPr>
          <p:nvPr>
            <p:ph type="body" idx="1"/>
          </p:nvPr>
        </p:nvSpPr>
        <p:spPr/>
        <p:txBody>
          <a:bodyPr/>
          <a:lstStyle/>
          <a:p>
            <a:r>
              <a:rPr lang="fr-FR" dirty="0"/>
              <a:t>Vergne B. Impact de la prescription différée d'antibiotique sur la consommation d'antibiotique pour la gestion des otites moyennes aiguës de l'enfant en cabinet de médecine générale [Thèse d'exercice]. Clermont-Ferrand : Université Clermont Auvergne, Faculté de Médecine ; 2021. 48 p.</a:t>
            </a:r>
          </a:p>
          <a:p>
            <a:r>
              <a:rPr lang="fr-FR" dirty="0"/>
              <a:t>Les principaux résultats sont :</a:t>
            </a:r>
          </a:p>
          <a:p>
            <a:pPr>
              <a:buFont typeface="Arial" panose="020B0604020202020204" pitchFamily="34" charset="0"/>
              <a:buChar char="•"/>
            </a:pPr>
            <a:r>
              <a:rPr lang="fr-FR" dirty="0"/>
              <a:t>Dans le groupe PDA, seuls 28% des enfants ont pris l'antibiotique, contre 100% dans le groupe PI.</a:t>
            </a:r>
          </a:p>
          <a:p>
            <a:pPr>
              <a:buFont typeface="Arial" panose="020B0604020202020204" pitchFamily="34" charset="0"/>
              <a:buChar char="•"/>
            </a:pPr>
            <a:r>
              <a:rPr lang="fr-FR" dirty="0"/>
              <a:t>Parmi les enfants du groupe PDA ayant pris l'antibiotique, 75% ont respecté le délai de 48h recommandé.</a:t>
            </a:r>
          </a:p>
          <a:p>
            <a:pPr>
              <a:buFont typeface="Arial" panose="020B0604020202020204" pitchFamily="34" charset="0"/>
              <a:buChar char="•"/>
            </a:pPr>
            <a:r>
              <a:rPr lang="fr-FR" dirty="0"/>
              <a:t>Les raisons principales de prise de l'antibiotique étaient la persistance de la fièvre et/ou de l'otalgie.</a:t>
            </a:r>
          </a:p>
          <a:p>
            <a:pPr>
              <a:buFont typeface="Arial" panose="020B0604020202020204" pitchFamily="34" charset="0"/>
              <a:buChar char="•"/>
            </a:pPr>
            <a:r>
              <a:rPr lang="fr-FR" dirty="0"/>
              <a:t>Il n'y a pas eu de différence entre les deux groupes concernant la consommation d'antalgiques ou la nécessité de nouvelles consultations.</a:t>
            </a:r>
          </a:p>
          <a:p>
            <a:endParaRPr lang="fr-FR" dirty="0"/>
          </a:p>
          <a:p>
            <a:pPr>
              <a:buFont typeface="Arial" panose="020B0604020202020204" pitchFamily="34" charset="0"/>
              <a:buChar char="•"/>
            </a:pPr>
            <a:r>
              <a:rPr lang="fr-FR" b="1" dirty="0"/>
              <a:t>Étude de Spiro et al. (2006) :Résultats :</a:t>
            </a:r>
            <a:r>
              <a:rPr lang="fr-FR" dirty="0"/>
              <a:t> Seulement </a:t>
            </a:r>
            <a:r>
              <a:rPr lang="fr-FR" b="1" dirty="0"/>
              <a:t>31%</a:t>
            </a:r>
            <a:r>
              <a:rPr lang="fr-FR" dirty="0"/>
              <a:t> des enfants du groupe de prescription différée ont finalement utilisé des antibiotiques, contre </a:t>
            </a:r>
            <a:r>
              <a:rPr lang="fr-FR" b="1" dirty="0"/>
              <a:t>99%</a:t>
            </a:r>
            <a:r>
              <a:rPr lang="fr-FR" dirty="0"/>
              <a:t> dans le groupe de prescription immédiate.</a:t>
            </a:r>
          </a:p>
          <a:p>
            <a:pPr>
              <a:buFont typeface="Arial" panose="020B0604020202020204" pitchFamily="34" charset="0"/>
              <a:buChar char="•"/>
            </a:pPr>
            <a:r>
              <a:rPr lang="fr-FR" b="1" dirty="0"/>
              <a:t>Référence :</a:t>
            </a:r>
            <a:r>
              <a:rPr lang="fr-FR" dirty="0"/>
              <a:t/>
            </a:r>
            <a:br>
              <a:rPr lang="fr-FR" dirty="0"/>
            </a:br>
            <a:r>
              <a:rPr lang="fr-FR" dirty="0"/>
              <a:t>Spiro DM, Tay K-Y, Arnold DH, </a:t>
            </a:r>
            <a:r>
              <a:rPr lang="fr-FR" dirty="0" err="1"/>
              <a:t>Dziura</a:t>
            </a:r>
            <a:r>
              <a:rPr lang="fr-FR" dirty="0"/>
              <a:t> JD, Baker MD, Shapiro ED. </a:t>
            </a:r>
            <a:r>
              <a:rPr lang="fr-FR" dirty="0" err="1"/>
              <a:t>Wait</a:t>
            </a:r>
            <a:r>
              <a:rPr lang="fr-FR" dirty="0"/>
              <a:t>-and-</a:t>
            </a:r>
            <a:r>
              <a:rPr lang="fr-FR" dirty="0" err="1"/>
              <a:t>see</a:t>
            </a:r>
            <a:r>
              <a:rPr lang="fr-FR" dirty="0"/>
              <a:t> prescription for the </a:t>
            </a:r>
            <a:r>
              <a:rPr lang="fr-FR" dirty="0" err="1"/>
              <a:t>treatment</a:t>
            </a:r>
            <a:r>
              <a:rPr lang="fr-FR" dirty="0"/>
              <a:t> of acute </a:t>
            </a:r>
            <a:r>
              <a:rPr lang="fr-FR" dirty="0" err="1"/>
              <a:t>otitis</a:t>
            </a:r>
            <a:r>
              <a:rPr lang="fr-FR" dirty="0"/>
              <a:t> media: a </a:t>
            </a:r>
            <a:r>
              <a:rPr lang="fr-FR" dirty="0" err="1"/>
              <a:t>randomized</a:t>
            </a:r>
            <a:r>
              <a:rPr lang="fr-FR" dirty="0"/>
              <a:t> </a:t>
            </a:r>
            <a:r>
              <a:rPr lang="fr-FR" dirty="0" err="1"/>
              <a:t>controlled</a:t>
            </a:r>
            <a:r>
              <a:rPr lang="fr-FR" dirty="0"/>
              <a:t> trial. </a:t>
            </a:r>
            <a:r>
              <a:rPr lang="fr-FR" i="1" dirty="0"/>
              <a:t>JAMA</a:t>
            </a:r>
            <a:r>
              <a:rPr lang="fr-FR" dirty="0"/>
              <a:t>. 2006;296(10):1235-1241. doi:10.1001/jama.296.10.1235</a:t>
            </a:r>
          </a:p>
          <a:p>
            <a:endParaRPr lang="fr-FR" dirty="0"/>
          </a:p>
        </p:txBody>
      </p:sp>
      <p:sp>
        <p:nvSpPr>
          <p:cNvPr id="4" name="Espace réservé du numéro de diapositive 3">
            <a:extLst>
              <a:ext uri="{FF2B5EF4-FFF2-40B4-BE49-F238E27FC236}">
                <a16:creationId xmlns:a16="http://schemas.microsoft.com/office/drawing/2014/main" id="{D666DCE3-5652-0DD5-8E29-E17FD1BD93A2}"/>
              </a:ext>
            </a:extLst>
          </p:cNvPr>
          <p:cNvSpPr>
            <a:spLocks noGrp="1"/>
          </p:cNvSpPr>
          <p:nvPr>
            <p:ph type="sldNum" sz="quarter" idx="5"/>
          </p:nvPr>
        </p:nvSpPr>
        <p:spPr/>
        <p:txBody>
          <a:bodyPr/>
          <a:lstStyle/>
          <a:p>
            <a:fld id="{0E8CE4AB-3038-D745-A29D-53BE26ED6E2C}" type="slidenum">
              <a:rPr lang="fr-FR" smtClean="0"/>
              <a:t>30</a:t>
            </a:fld>
            <a:endParaRPr lang="fr-FR"/>
          </a:p>
        </p:txBody>
      </p:sp>
    </p:spTree>
    <p:extLst>
      <p:ext uri="{BB962C8B-B14F-4D97-AF65-F5344CB8AC3E}">
        <p14:creationId xmlns:p14="http://schemas.microsoft.com/office/powerpoint/2010/main" val="3484152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9673-CC4E-3F55-DA42-135DAD7366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AB5918-1A4B-5097-CE90-8BF53E1C98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30F657-44D1-DA87-F30F-914148055B0C}"/>
              </a:ext>
            </a:extLst>
          </p:cNvPr>
          <p:cNvSpPr>
            <a:spLocks noGrp="1"/>
          </p:cNvSpPr>
          <p:nvPr>
            <p:ph type="body" idx="1"/>
          </p:nvPr>
        </p:nvSpPr>
        <p:spPr/>
        <p:txBody>
          <a:bodyPr/>
          <a:lstStyle/>
          <a:p>
            <a:r>
              <a:rPr lang="fr-FR" dirty="0"/>
              <a:t>Vergne B. Impact de la prescription différée d'antibiotique sur la consommation d'antibiotique pour la gestion des otites moyennes aiguës de l'enfant en cabinet de médecine générale [Thèse d'exercice]. Clermont-Ferrand : Université Clermont Auvergne, Faculté de Médecine ; 2021. 48 p.</a:t>
            </a:r>
          </a:p>
          <a:p>
            <a:r>
              <a:rPr lang="fr-FR" dirty="0"/>
              <a:t>Les principaux résultats sont :</a:t>
            </a:r>
          </a:p>
          <a:p>
            <a:pPr>
              <a:buFont typeface="Arial" panose="020B0604020202020204" pitchFamily="34" charset="0"/>
              <a:buChar char="•"/>
            </a:pPr>
            <a:r>
              <a:rPr lang="fr-FR" dirty="0"/>
              <a:t>Dans le groupe PDA, seuls 28% des enfants ont pris l'antibiotique, contre 100% dans le groupe PI.</a:t>
            </a:r>
          </a:p>
          <a:p>
            <a:pPr>
              <a:buFont typeface="Arial" panose="020B0604020202020204" pitchFamily="34" charset="0"/>
              <a:buChar char="•"/>
            </a:pPr>
            <a:r>
              <a:rPr lang="fr-FR" dirty="0"/>
              <a:t>Parmi les enfants du groupe PDA ayant pris l'antibiotique, 75% ont respecté le délai de 48h recommandé.</a:t>
            </a:r>
          </a:p>
          <a:p>
            <a:pPr>
              <a:buFont typeface="Arial" panose="020B0604020202020204" pitchFamily="34" charset="0"/>
              <a:buChar char="•"/>
            </a:pPr>
            <a:r>
              <a:rPr lang="fr-FR" dirty="0"/>
              <a:t>Les raisons principales de prise de l'antibiotique étaient la persistance de la fièvre et/ou de l'otalgie.</a:t>
            </a:r>
          </a:p>
          <a:p>
            <a:pPr>
              <a:buFont typeface="Arial" panose="020B0604020202020204" pitchFamily="34" charset="0"/>
              <a:buChar char="•"/>
            </a:pPr>
            <a:r>
              <a:rPr lang="fr-FR" dirty="0"/>
              <a:t>Il n'y a pas eu de différence entre les deux groupes concernant la consommation d'antalgiques ou la nécessité de nouvelles consultations.</a:t>
            </a:r>
          </a:p>
          <a:p>
            <a:endParaRPr lang="fr-FR" dirty="0"/>
          </a:p>
          <a:p>
            <a:pPr>
              <a:buFont typeface="Arial" panose="020B0604020202020204" pitchFamily="34" charset="0"/>
              <a:buChar char="•"/>
            </a:pPr>
            <a:r>
              <a:rPr lang="fr-FR" b="1" dirty="0"/>
              <a:t>Étude de Spiro et al. (2006) :Résultats :</a:t>
            </a:r>
            <a:r>
              <a:rPr lang="fr-FR" dirty="0"/>
              <a:t> Seulement </a:t>
            </a:r>
            <a:r>
              <a:rPr lang="fr-FR" b="1" dirty="0"/>
              <a:t>31%</a:t>
            </a:r>
            <a:r>
              <a:rPr lang="fr-FR" dirty="0"/>
              <a:t> des enfants du groupe de prescription différée ont finalement utilisé des antibiotiques, contre </a:t>
            </a:r>
            <a:r>
              <a:rPr lang="fr-FR" b="1" dirty="0"/>
              <a:t>99%</a:t>
            </a:r>
            <a:r>
              <a:rPr lang="fr-FR" dirty="0"/>
              <a:t> dans le groupe de prescription immédiate.</a:t>
            </a:r>
          </a:p>
          <a:p>
            <a:pPr>
              <a:buFont typeface="Arial" panose="020B0604020202020204" pitchFamily="34" charset="0"/>
              <a:buChar char="•"/>
            </a:pPr>
            <a:r>
              <a:rPr lang="fr-FR" b="1" dirty="0"/>
              <a:t>Référence :</a:t>
            </a:r>
            <a:r>
              <a:rPr lang="fr-FR" dirty="0"/>
              <a:t/>
            </a:r>
            <a:br>
              <a:rPr lang="fr-FR" dirty="0"/>
            </a:br>
            <a:r>
              <a:rPr lang="fr-FR" dirty="0"/>
              <a:t>Spiro DM, Tay K-Y, Arnold DH, </a:t>
            </a:r>
            <a:r>
              <a:rPr lang="fr-FR" dirty="0" err="1"/>
              <a:t>Dziura</a:t>
            </a:r>
            <a:r>
              <a:rPr lang="fr-FR" dirty="0"/>
              <a:t> JD, Baker MD, Shapiro ED. </a:t>
            </a:r>
            <a:r>
              <a:rPr lang="fr-FR" dirty="0" err="1"/>
              <a:t>Wait</a:t>
            </a:r>
            <a:r>
              <a:rPr lang="fr-FR" dirty="0"/>
              <a:t>-and-</a:t>
            </a:r>
            <a:r>
              <a:rPr lang="fr-FR" dirty="0" err="1"/>
              <a:t>see</a:t>
            </a:r>
            <a:r>
              <a:rPr lang="fr-FR" dirty="0"/>
              <a:t> prescription for the </a:t>
            </a:r>
            <a:r>
              <a:rPr lang="fr-FR" dirty="0" err="1"/>
              <a:t>treatment</a:t>
            </a:r>
            <a:r>
              <a:rPr lang="fr-FR" dirty="0"/>
              <a:t> of acute </a:t>
            </a:r>
            <a:r>
              <a:rPr lang="fr-FR" dirty="0" err="1"/>
              <a:t>otitis</a:t>
            </a:r>
            <a:r>
              <a:rPr lang="fr-FR" dirty="0"/>
              <a:t> media: a </a:t>
            </a:r>
            <a:r>
              <a:rPr lang="fr-FR" dirty="0" err="1"/>
              <a:t>randomized</a:t>
            </a:r>
            <a:r>
              <a:rPr lang="fr-FR" dirty="0"/>
              <a:t> </a:t>
            </a:r>
            <a:r>
              <a:rPr lang="fr-FR" dirty="0" err="1"/>
              <a:t>controlled</a:t>
            </a:r>
            <a:r>
              <a:rPr lang="fr-FR" dirty="0"/>
              <a:t> trial. </a:t>
            </a:r>
            <a:r>
              <a:rPr lang="fr-FR" i="1" dirty="0"/>
              <a:t>JAMA</a:t>
            </a:r>
            <a:r>
              <a:rPr lang="fr-FR" dirty="0"/>
              <a:t>. 2006;296(10):1235-1241. doi:10.1001/jama.296.10.1235</a:t>
            </a:r>
          </a:p>
          <a:p>
            <a:endParaRPr lang="fr-FR" dirty="0"/>
          </a:p>
        </p:txBody>
      </p:sp>
      <p:sp>
        <p:nvSpPr>
          <p:cNvPr id="4" name="Espace réservé du numéro de diapositive 3">
            <a:extLst>
              <a:ext uri="{FF2B5EF4-FFF2-40B4-BE49-F238E27FC236}">
                <a16:creationId xmlns:a16="http://schemas.microsoft.com/office/drawing/2014/main" id="{4C98DF54-59EA-8F33-8D98-6E12714B62A8}"/>
              </a:ext>
            </a:extLst>
          </p:cNvPr>
          <p:cNvSpPr>
            <a:spLocks noGrp="1"/>
          </p:cNvSpPr>
          <p:nvPr>
            <p:ph type="sldNum" sz="quarter" idx="5"/>
          </p:nvPr>
        </p:nvSpPr>
        <p:spPr/>
        <p:txBody>
          <a:bodyPr/>
          <a:lstStyle/>
          <a:p>
            <a:fld id="{0E8CE4AB-3038-D745-A29D-53BE26ED6E2C}" type="slidenum">
              <a:rPr lang="fr-FR" smtClean="0"/>
              <a:t>31</a:t>
            </a:fld>
            <a:endParaRPr lang="fr-FR"/>
          </a:p>
        </p:txBody>
      </p:sp>
    </p:spTree>
    <p:extLst>
      <p:ext uri="{BB962C8B-B14F-4D97-AF65-F5344CB8AC3E}">
        <p14:creationId xmlns:p14="http://schemas.microsoft.com/office/powerpoint/2010/main" val="3227554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1241B-6D23-EBCB-32C1-79577A3092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FDC682-5067-61F8-D79E-91B0C87CC7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A765C9-303B-2FF7-10ED-648F8CD3A3E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8D1E41A-B0EE-E6E0-47B7-24A08CE06268}"/>
              </a:ext>
            </a:extLst>
          </p:cNvPr>
          <p:cNvSpPr>
            <a:spLocks noGrp="1"/>
          </p:cNvSpPr>
          <p:nvPr>
            <p:ph type="sldNum" sz="quarter" idx="5"/>
          </p:nvPr>
        </p:nvSpPr>
        <p:spPr/>
        <p:txBody>
          <a:bodyPr/>
          <a:lstStyle/>
          <a:p>
            <a:fld id="{0E8CE4AB-3038-D745-A29D-53BE26ED6E2C}" type="slidenum">
              <a:rPr lang="fr-FR" smtClean="0"/>
              <a:t>32</a:t>
            </a:fld>
            <a:endParaRPr lang="fr-FR"/>
          </a:p>
        </p:txBody>
      </p:sp>
    </p:spTree>
    <p:extLst>
      <p:ext uri="{BB962C8B-B14F-4D97-AF65-F5344CB8AC3E}">
        <p14:creationId xmlns:p14="http://schemas.microsoft.com/office/powerpoint/2010/main" val="287228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CEC0-9F28-731B-4030-1162D49D91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ACA7B7-02E8-E24E-7F2C-FA95C4B19E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737CB60-4A89-D72C-A738-D6CDA903BDE4}"/>
              </a:ext>
            </a:extLst>
          </p:cNvPr>
          <p:cNvSpPr>
            <a:spLocks noGrp="1"/>
          </p:cNvSpPr>
          <p:nvPr>
            <p:ph type="body" idx="1"/>
          </p:nvPr>
        </p:nvSpPr>
        <p:spPr/>
        <p:txBody>
          <a:bodyPr/>
          <a:lstStyle/>
          <a:p>
            <a:r>
              <a:rPr lang="fr-FR" dirty="0"/>
              <a:t>Le pourcentage de prescriptions inappropriées d'antibiotiques pour les infections respiratoires basses varie selon les études. Par exemple, une enquête dans un hôpital général a révélé qu'environ </a:t>
            </a:r>
            <a:r>
              <a:rPr lang="fr-FR" b="1" dirty="0"/>
              <a:t>40 %</a:t>
            </a:r>
            <a:r>
              <a:rPr lang="fr-FR" dirty="0"/>
              <a:t> des prescriptions d'antibiotiques pour ces infections n'étaient pas justifiées (</a:t>
            </a:r>
            <a:r>
              <a:rPr lang="fr-FR" dirty="0">
                <a:hlinkClick r:id="rId3"/>
              </a:rPr>
              <a:t>Moss et al.</a:t>
            </a:r>
            <a:r>
              <a:rPr lang="fr-FR" dirty="0"/>
              <a:t>). D'autres recherches montrent qu'environ </a:t>
            </a:r>
            <a:r>
              <a:rPr lang="fr-FR" b="1" dirty="0"/>
              <a:t>54 %</a:t>
            </a:r>
            <a:r>
              <a:rPr lang="fr-FR" dirty="0"/>
              <a:t> des prescriptions d'antibiotiques pour les infections respiratoires non pneumoniques sont souvent inappropriées, avec l'azithromycine étant fréquemment prescrite (</a:t>
            </a:r>
            <a:r>
              <a:rPr lang="fr-FR" dirty="0">
                <a:hlinkClick r:id="rId4"/>
              </a:rPr>
              <a:t>Alvear et al.</a:t>
            </a:r>
            <a:r>
              <a:rPr lang="fr-FR" dirty="0"/>
              <a:t>).</a:t>
            </a:r>
          </a:p>
          <a:p>
            <a:r>
              <a:rPr lang="fr-FR" dirty="0"/>
              <a:t>Chez les enfants, plus de </a:t>
            </a:r>
            <a:r>
              <a:rPr lang="fr-FR" b="1" dirty="0"/>
              <a:t>50 %</a:t>
            </a:r>
            <a:r>
              <a:rPr lang="fr-FR" dirty="0"/>
              <a:t> des prescriptions d'antibiotiques pour les infections respiratoires basses seraient inutiles ou inappropriées, ce qui met en évidence la nécessité d'améliorer les pratiques de prescription (</a:t>
            </a:r>
            <a:r>
              <a:rPr lang="fr-FR" dirty="0">
                <a:hlinkClick r:id="rId5"/>
              </a:rPr>
              <a:t>Matera et al.</a:t>
            </a:r>
            <a:r>
              <a:rPr lang="fr-FR" dirty="0"/>
              <a:t>).</a:t>
            </a:r>
          </a:p>
          <a:p>
            <a:endParaRPr lang="fr-FR" dirty="0"/>
          </a:p>
        </p:txBody>
      </p:sp>
      <p:sp>
        <p:nvSpPr>
          <p:cNvPr id="4" name="Espace réservé du numéro de diapositive 3">
            <a:extLst>
              <a:ext uri="{FF2B5EF4-FFF2-40B4-BE49-F238E27FC236}">
                <a16:creationId xmlns:a16="http://schemas.microsoft.com/office/drawing/2014/main" id="{92F1DAC5-0763-1796-F2A4-64AA6E0B47CE}"/>
              </a:ext>
            </a:extLst>
          </p:cNvPr>
          <p:cNvSpPr>
            <a:spLocks noGrp="1"/>
          </p:cNvSpPr>
          <p:nvPr>
            <p:ph type="sldNum" sz="quarter" idx="5"/>
          </p:nvPr>
        </p:nvSpPr>
        <p:spPr/>
        <p:txBody>
          <a:bodyPr/>
          <a:lstStyle/>
          <a:p>
            <a:fld id="{0E8CE4AB-3038-D745-A29D-53BE26ED6E2C}" type="slidenum">
              <a:rPr lang="fr-FR" smtClean="0"/>
              <a:t>33</a:t>
            </a:fld>
            <a:endParaRPr lang="fr-FR"/>
          </a:p>
        </p:txBody>
      </p:sp>
    </p:spTree>
    <p:extLst>
      <p:ext uri="{BB962C8B-B14F-4D97-AF65-F5344CB8AC3E}">
        <p14:creationId xmlns:p14="http://schemas.microsoft.com/office/powerpoint/2010/main" val="1856043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9F12-5714-5468-DF3C-E05A57B205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F901AE-708F-A6E3-FEE1-957BDBDB07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6C79CA-5057-4DDE-C33E-7266939BD895}"/>
              </a:ext>
            </a:extLst>
          </p:cNvPr>
          <p:cNvSpPr>
            <a:spLocks noGrp="1"/>
          </p:cNvSpPr>
          <p:nvPr>
            <p:ph type="body" idx="1"/>
          </p:nvPr>
        </p:nvSpPr>
        <p:spPr/>
        <p:txBody>
          <a:bodyPr/>
          <a:lstStyle/>
          <a:p>
            <a:r>
              <a:rPr lang="fr-FR" dirty="0"/>
              <a:t>Le pourcentage de prescriptions inappropriées d'antibiotiques pour les infections respiratoires basses varie selon les études. Par exemple, une enquête dans un hôpital général a révélé qu'environ </a:t>
            </a:r>
            <a:r>
              <a:rPr lang="fr-FR" b="1" dirty="0"/>
              <a:t>40 %</a:t>
            </a:r>
            <a:r>
              <a:rPr lang="fr-FR" dirty="0"/>
              <a:t> des prescriptions d'antibiotiques pour ces infections n'étaient pas justifiées (</a:t>
            </a:r>
            <a:r>
              <a:rPr lang="fr-FR" dirty="0">
                <a:hlinkClick r:id="rId3"/>
              </a:rPr>
              <a:t>Moss et al.</a:t>
            </a:r>
            <a:r>
              <a:rPr lang="fr-FR" dirty="0"/>
              <a:t>). D'autres recherches montrent qu'environ </a:t>
            </a:r>
            <a:r>
              <a:rPr lang="fr-FR" b="1" dirty="0"/>
              <a:t>54 %</a:t>
            </a:r>
            <a:r>
              <a:rPr lang="fr-FR" dirty="0"/>
              <a:t> des prescriptions d'antibiotiques pour les infections respiratoires non pneumoniques sont souvent inappropriées, avec l'azithromycine étant fréquemment prescrite (</a:t>
            </a:r>
            <a:r>
              <a:rPr lang="fr-FR" dirty="0">
                <a:hlinkClick r:id="rId4"/>
              </a:rPr>
              <a:t>Alvear et al.</a:t>
            </a:r>
            <a:r>
              <a:rPr lang="fr-FR" dirty="0"/>
              <a:t>).</a:t>
            </a:r>
          </a:p>
          <a:p>
            <a:r>
              <a:rPr lang="fr-FR" dirty="0"/>
              <a:t>Chez les enfants, plus de </a:t>
            </a:r>
            <a:r>
              <a:rPr lang="fr-FR" b="1" dirty="0"/>
              <a:t>50 %</a:t>
            </a:r>
            <a:r>
              <a:rPr lang="fr-FR" dirty="0"/>
              <a:t> des prescriptions d'antibiotiques pour les infections respiratoires basses seraient inutiles ou inappropriées, ce qui met en évidence la nécessité d'améliorer les pratiques de prescription (</a:t>
            </a:r>
            <a:r>
              <a:rPr lang="fr-FR" dirty="0">
                <a:hlinkClick r:id="rId5"/>
              </a:rPr>
              <a:t>Matera et al.</a:t>
            </a:r>
            <a:r>
              <a:rPr lang="fr-FR" dirty="0"/>
              <a:t>).</a:t>
            </a:r>
          </a:p>
          <a:p>
            <a:endParaRPr lang="fr-FR" dirty="0"/>
          </a:p>
        </p:txBody>
      </p:sp>
      <p:sp>
        <p:nvSpPr>
          <p:cNvPr id="4" name="Espace réservé du numéro de diapositive 3">
            <a:extLst>
              <a:ext uri="{FF2B5EF4-FFF2-40B4-BE49-F238E27FC236}">
                <a16:creationId xmlns:a16="http://schemas.microsoft.com/office/drawing/2014/main" id="{AAA319DD-1751-2AAE-7B53-F9B56FAC474E}"/>
              </a:ext>
            </a:extLst>
          </p:cNvPr>
          <p:cNvSpPr>
            <a:spLocks noGrp="1"/>
          </p:cNvSpPr>
          <p:nvPr>
            <p:ph type="sldNum" sz="quarter" idx="5"/>
          </p:nvPr>
        </p:nvSpPr>
        <p:spPr/>
        <p:txBody>
          <a:bodyPr/>
          <a:lstStyle/>
          <a:p>
            <a:fld id="{0E8CE4AB-3038-D745-A29D-53BE26ED6E2C}" type="slidenum">
              <a:rPr lang="fr-FR" smtClean="0"/>
              <a:t>34</a:t>
            </a:fld>
            <a:endParaRPr lang="fr-FR"/>
          </a:p>
        </p:txBody>
      </p:sp>
    </p:spTree>
    <p:extLst>
      <p:ext uri="{BB962C8B-B14F-4D97-AF65-F5344CB8AC3E}">
        <p14:creationId xmlns:p14="http://schemas.microsoft.com/office/powerpoint/2010/main" val="168846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augmentation préoccupante de la résistance de  E. coli aux fluoroquinolones et dans une moindre mesure aux C3G.</a:t>
            </a:r>
          </a:p>
          <a:p>
            <a:r>
              <a:rPr lang="fr-FR" dirty="0"/>
              <a:t> émergence des E-BLSE atteignant des taux significatifs (≈ 5 %) dans la communauté.</a:t>
            </a:r>
          </a:p>
          <a:p>
            <a:r>
              <a:rPr lang="fr-FR" dirty="0"/>
              <a:t>incertitude sur le taux de résistances du  triméthoprime ne permettant pas une indication  en probabiliste.  </a:t>
            </a:r>
          </a:p>
          <a:p>
            <a:r>
              <a:rPr lang="fr-FR" dirty="0"/>
              <a:t>absence d’augmentation de la résistance pour  fosfomycine-</a:t>
            </a:r>
            <a:r>
              <a:rPr lang="fr-FR" dirty="0" err="1"/>
              <a:t>trométamol</a:t>
            </a:r>
            <a:r>
              <a:rPr lang="fr-FR" dirty="0"/>
              <a:t> </a:t>
            </a:r>
          </a:p>
          <a:p>
            <a:r>
              <a:rPr lang="fr-FR" dirty="0"/>
              <a:t>faible taux de résistance (&lt; 10 %) pour </a:t>
            </a:r>
            <a:r>
              <a:rPr lang="fr-FR" dirty="0" err="1"/>
              <a:t>pivmécillinam</a:t>
            </a:r>
            <a:r>
              <a:rPr lang="fr-FR" dirty="0"/>
              <a:t> confortant son positionnement dans la  cystite simple</a:t>
            </a:r>
          </a:p>
          <a:p>
            <a:endParaRPr lang="fr-FR" dirty="0"/>
          </a:p>
        </p:txBody>
      </p:sp>
      <p:sp>
        <p:nvSpPr>
          <p:cNvPr id="4" name="Espace réservé du numéro de diapositive 3"/>
          <p:cNvSpPr>
            <a:spLocks noGrp="1"/>
          </p:cNvSpPr>
          <p:nvPr>
            <p:ph type="sldNum" sz="quarter" idx="5"/>
          </p:nvPr>
        </p:nvSpPr>
        <p:spPr/>
        <p:txBody>
          <a:bodyPr/>
          <a:lstStyle/>
          <a:p>
            <a:fld id="{0E8CE4AB-3038-D745-A29D-53BE26ED6E2C}" type="slidenum">
              <a:rPr lang="fr-FR" smtClean="0"/>
              <a:t>15</a:t>
            </a:fld>
            <a:endParaRPr lang="fr-FR"/>
          </a:p>
        </p:txBody>
      </p:sp>
    </p:spTree>
    <p:extLst>
      <p:ext uri="{BB962C8B-B14F-4D97-AF65-F5344CB8AC3E}">
        <p14:creationId xmlns:p14="http://schemas.microsoft.com/office/powerpoint/2010/main" val="1092779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8CC6-D986-EF87-F262-2140E71FAA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A83052-30C0-E75A-67F2-2E55886BF1D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15D4F7-5860-4CB2-5994-BD92FBA9161F}"/>
              </a:ext>
            </a:extLst>
          </p:cNvPr>
          <p:cNvSpPr>
            <a:spLocks noGrp="1"/>
          </p:cNvSpPr>
          <p:nvPr>
            <p:ph type="body" idx="1"/>
          </p:nvPr>
        </p:nvSpPr>
        <p:spPr/>
        <p:txBody>
          <a:bodyPr/>
          <a:lstStyle/>
          <a:p>
            <a:r>
              <a:rPr lang="fr-FR" dirty="0"/>
              <a:t>Le pourcentage de prescriptions inappropriées d'antibiotiques pour les infections respiratoires basses varie selon les études. Par exemple, une enquête dans un hôpital général a révélé qu'environ </a:t>
            </a:r>
            <a:r>
              <a:rPr lang="fr-FR" b="1" dirty="0"/>
              <a:t>40 %</a:t>
            </a:r>
            <a:r>
              <a:rPr lang="fr-FR" dirty="0"/>
              <a:t> des prescriptions d'antibiotiques pour ces infections n'étaient pas justifiées (</a:t>
            </a:r>
            <a:r>
              <a:rPr lang="fr-FR" dirty="0">
                <a:hlinkClick r:id="rId3"/>
              </a:rPr>
              <a:t>Moss et al.</a:t>
            </a:r>
            <a:r>
              <a:rPr lang="fr-FR" dirty="0"/>
              <a:t>). D'autres recherches montrent qu'environ </a:t>
            </a:r>
            <a:r>
              <a:rPr lang="fr-FR" b="1" dirty="0"/>
              <a:t>54 %</a:t>
            </a:r>
            <a:r>
              <a:rPr lang="fr-FR" dirty="0"/>
              <a:t> des prescriptions d'antibiotiques pour les infections respiratoires non pneumoniques sont souvent inappropriées, avec l'azithromycine étant fréquemment prescrite (</a:t>
            </a:r>
            <a:r>
              <a:rPr lang="fr-FR" dirty="0">
                <a:hlinkClick r:id="rId4"/>
              </a:rPr>
              <a:t>Alvear et al.</a:t>
            </a:r>
            <a:r>
              <a:rPr lang="fr-FR" dirty="0"/>
              <a:t>).</a:t>
            </a:r>
          </a:p>
          <a:p>
            <a:r>
              <a:rPr lang="fr-FR" dirty="0"/>
              <a:t>Chez les enfants, plus de </a:t>
            </a:r>
            <a:r>
              <a:rPr lang="fr-FR" b="1" dirty="0"/>
              <a:t>50 %</a:t>
            </a:r>
            <a:r>
              <a:rPr lang="fr-FR" dirty="0"/>
              <a:t> des prescriptions d'antibiotiques pour les infections respiratoires basses seraient inutiles ou inappropriées, ce qui met en évidence la nécessité d'améliorer les pratiques de prescription (</a:t>
            </a:r>
            <a:r>
              <a:rPr lang="fr-FR" dirty="0">
                <a:hlinkClick r:id="rId5"/>
              </a:rPr>
              <a:t>Matera et al.</a:t>
            </a:r>
            <a:r>
              <a:rPr lang="fr-FR" dirty="0"/>
              <a:t>).</a:t>
            </a:r>
          </a:p>
          <a:p>
            <a:endParaRPr lang="fr-FR" dirty="0"/>
          </a:p>
        </p:txBody>
      </p:sp>
      <p:sp>
        <p:nvSpPr>
          <p:cNvPr id="4" name="Espace réservé du numéro de diapositive 3">
            <a:extLst>
              <a:ext uri="{FF2B5EF4-FFF2-40B4-BE49-F238E27FC236}">
                <a16:creationId xmlns:a16="http://schemas.microsoft.com/office/drawing/2014/main" id="{027518DF-8ECD-18FF-E328-3452BA1912B9}"/>
              </a:ext>
            </a:extLst>
          </p:cNvPr>
          <p:cNvSpPr>
            <a:spLocks noGrp="1"/>
          </p:cNvSpPr>
          <p:nvPr>
            <p:ph type="sldNum" sz="quarter" idx="5"/>
          </p:nvPr>
        </p:nvSpPr>
        <p:spPr/>
        <p:txBody>
          <a:bodyPr/>
          <a:lstStyle/>
          <a:p>
            <a:fld id="{0E8CE4AB-3038-D745-A29D-53BE26ED6E2C}" type="slidenum">
              <a:rPr lang="fr-FR" smtClean="0"/>
              <a:t>35</a:t>
            </a:fld>
            <a:endParaRPr lang="fr-FR"/>
          </a:p>
        </p:txBody>
      </p:sp>
    </p:spTree>
    <p:extLst>
      <p:ext uri="{BB962C8B-B14F-4D97-AF65-F5344CB8AC3E}">
        <p14:creationId xmlns:p14="http://schemas.microsoft.com/office/powerpoint/2010/main" val="2698906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5014D-B2F4-DAFD-5143-E32D78DE96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028A10-E145-93AD-416D-FB2DD42190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0BC00E-0403-86C2-2B01-C2E10B3B8E53}"/>
              </a:ext>
            </a:extLst>
          </p:cNvPr>
          <p:cNvSpPr>
            <a:spLocks noGrp="1"/>
          </p:cNvSpPr>
          <p:nvPr>
            <p:ph type="body" idx="1"/>
          </p:nvPr>
        </p:nvSpPr>
        <p:spPr/>
        <p:txBody>
          <a:bodyPr/>
          <a:lstStyle/>
          <a:p>
            <a:r>
              <a:rPr lang="fr-FR" dirty="0"/>
              <a:t>Le pourcentage de prescriptions inappropriées d'antibiotiques pour les infections respiratoires basses varie selon les études. Par exemple, une enquête dans un hôpital général a révélé qu'environ </a:t>
            </a:r>
            <a:r>
              <a:rPr lang="fr-FR" b="1" dirty="0"/>
              <a:t>40 %</a:t>
            </a:r>
            <a:r>
              <a:rPr lang="fr-FR" dirty="0"/>
              <a:t> des prescriptions d'antibiotiques pour ces infections n'étaient pas justifiées (</a:t>
            </a:r>
            <a:r>
              <a:rPr lang="fr-FR" dirty="0">
                <a:hlinkClick r:id="rId3"/>
              </a:rPr>
              <a:t>Moss et al.</a:t>
            </a:r>
            <a:r>
              <a:rPr lang="fr-FR" dirty="0"/>
              <a:t>). D'autres recherches montrent qu'environ </a:t>
            </a:r>
            <a:r>
              <a:rPr lang="fr-FR" b="1" dirty="0"/>
              <a:t>54 %</a:t>
            </a:r>
            <a:r>
              <a:rPr lang="fr-FR" dirty="0"/>
              <a:t> des prescriptions d'antibiotiques pour les infections respiratoires non pneumoniques sont souvent inappropriées, avec l'azithromycine étant fréquemment prescrite (</a:t>
            </a:r>
            <a:r>
              <a:rPr lang="fr-FR" dirty="0">
                <a:hlinkClick r:id="rId4"/>
              </a:rPr>
              <a:t>Alvear et al.</a:t>
            </a:r>
            <a:r>
              <a:rPr lang="fr-FR" dirty="0"/>
              <a:t>).</a:t>
            </a:r>
          </a:p>
          <a:p>
            <a:r>
              <a:rPr lang="fr-FR" dirty="0"/>
              <a:t>Chez les enfants, plus de </a:t>
            </a:r>
            <a:r>
              <a:rPr lang="fr-FR" b="1" dirty="0"/>
              <a:t>50 %</a:t>
            </a:r>
            <a:r>
              <a:rPr lang="fr-FR" dirty="0"/>
              <a:t> des prescriptions d'antibiotiques pour les infections respiratoires basses seraient inutiles ou inappropriées, ce qui met en évidence la nécessité d'améliorer les pratiques de prescription (</a:t>
            </a:r>
            <a:r>
              <a:rPr lang="fr-FR" dirty="0">
                <a:hlinkClick r:id="rId5"/>
              </a:rPr>
              <a:t>Matera et al.</a:t>
            </a:r>
            <a:r>
              <a:rPr lang="fr-FR" dirty="0"/>
              <a:t>).</a:t>
            </a:r>
          </a:p>
          <a:p>
            <a:endParaRPr lang="fr-FR" dirty="0"/>
          </a:p>
        </p:txBody>
      </p:sp>
      <p:sp>
        <p:nvSpPr>
          <p:cNvPr id="4" name="Espace réservé du numéro de diapositive 3">
            <a:extLst>
              <a:ext uri="{FF2B5EF4-FFF2-40B4-BE49-F238E27FC236}">
                <a16:creationId xmlns:a16="http://schemas.microsoft.com/office/drawing/2014/main" id="{7800D5D2-4CD2-7329-7414-B06BA376077D}"/>
              </a:ext>
            </a:extLst>
          </p:cNvPr>
          <p:cNvSpPr>
            <a:spLocks noGrp="1"/>
          </p:cNvSpPr>
          <p:nvPr>
            <p:ph type="sldNum" sz="quarter" idx="5"/>
          </p:nvPr>
        </p:nvSpPr>
        <p:spPr/>
        <p:txBody>
          <a:bodyPr/>
          <a:lstStyle/>
          <a:p>
            <a:fld id="{0E8CE4AB-3038-D745-A29D-53BE26ED6E2C}" type="slidenum">
              <a:rPr lang="fr-FR" smtClean="0"/>
              <a:t>36</a:t>
            </a:fld>
            <a:endParaRPr lang="fr-FR"/>
          </a:p>
        </p:txBody>
      </p:sp>
    </p:spTree>
    <p:extLst>
      <p:ext uri="{BB962C8B-B14F-4D97-AF65-F5344CB8AC3E}">
        <p14:creationId xmlns:p14="http://schemas.microsoft.com/office/powerpoint/2010/main" val="1075194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0B0E-2DEF-3035-3881-61E61A8380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FF59B4-9E5C-E420-4E8C-1421714CCB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B079818-9EFC-0EEA-FAF0-B1C7FF131CE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7F13868-AAD1-045C-DCEC-103820D30479}"/>
              </a:ext>
            </a:extLst>
          </p:cNvPr>
          <p:cNvSpPr>
            <a:spLocks noGrp="1"/>
          </p:cNvSpPr>
          <p:nvPr>
            <p:ph type="sldNum" sz="quarter" idx="5"/>
          </p:nvPr>
        </p:nvSpPr>
        <p:spPr/>
        <p:txBody>
          <a:bodyPr/>
          <a:lstStyle/>
          <a:p>
            <a:fld id="{0E8CE4AB-3038-D745-A29D-53BE26ED6E2C}" type="slidenum">
              <a:rPr lang="fr-FR" smtClean="0"/>
              <a:t>37</a:t>
            </a:fld>
            <a:endParaRPr lang="fr-FR"/>
          </a:p>
        </p:txBody>
      </p:sp>
    </p:spTree>
    <p:extLst>
      <p:ext uri="{BB962C8B-B14F-4D97-AF65-F5344CB8AC3E}">
        <p14:creationId xmlns:p14="http://schemas.microsoft.com/office/powerpoint/2010/main" val="199033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très rares situations où ni la fosfomycine  </a:t>
            </a:r>
            <a:r>
              <a:rPr lang="fr-FR" dirty="0" err="1"/>
              <a:t>trométamol</a:t>
            </a:r>
            <a:r>
              <a:rPr lang="fr-FR" dirty="0"/>
              <a:t>, ni le </a:t>
            </a:r>
            <a:r>
              <a:rPr lang="fr-FR" dirty="0" err="1"/>
              <a:t>pivmécillinam</a:t>
            </a:r>
            <a:r>
              <a:rPr lang="fr-FR" dirty="0"/>
              <a:t> ne seraient indiqués est-il  proposé un ECBU pour guider une stratégie d’antibiothérapie  documentée selon les mêmes modalités que les cystites aiguës à  risque de complication documentées </a:t>
            </a:r>
          </a:p>
          <a:p>
            <a:r>
              <a:rPr lang="fr-FR" dirty="0"/>
              <a:t>Il est inutile de prévoir une réévaluation systématique, </a:t>
            </a:r>
            <a:r>
              <a:rPr lang="fr-FR" dirty="0" err="1"/>
              <a:t>maisil</a:t>
            </a:r>
            <a:r>
              <a:rPr lang="fr-FR" dirty="0"/>
              <a:t>  faut conseiller de </a:t>
            </a:r>
            <a:r>
              <a:rPr lang="fr-FR" dirty="0" err="1"/>
              <a:t>re-consulter</a:t>
            </a:r>
            <a:r>
              <a:rPr lang="fr-FR" dirty="0"/>
              <a:t> en l’absence de guérison clinique,  en sachant que les signes fonctionnels mettent fréquemment  2–3 j à s’atténuer. </a:t>
            </a:r>
          </a:p>
          <a:p>
            <a:r>
              <a:rPr lang="fr-FR" dirty="0"/>
              <a:t>En cas d’échec (défini par la persistance des  signes sans amélioration après 3 j), un ECBU est alors indiqué,  avec une stratégie de choix calquée sur celle des cystites à risque  de complication (cf. infra).  </a:t>
            </a:r>
          </a:p>
          <a:p>
            <a:r>
              <a:rPr lang="fr-FR" dirty="0"/>
              <a:t>En cas d’échec et retraitement, ou en cas de cystite à E-BLSE,  la durée de traitement n’est pas modifiée dès lors que la souche  est pleinement sensible à la molécule utilisée. </a:t>
            </a:r>
          </a:p>
          <a:p>
            <a:endParaRPr lang="fr-FR" dirty="0"/>
          </a:p>
        </p:txBody>
      </p:sp>
      <p:sp>
        <p:nvSpPr>
          <p:cNvPr id="4" name="Espace réservé du numéro de diapositive 3"/>
          <p:cNvSpPr>
            <a:spLocks noGrp="1"/>
          </p:cNvSpPr>
          <p:nvPr>
            <p:ph type="sldNum" sz="quarter" idx="5"/>
          </p:nvPr>
        </p:nvSpPr>
        <p:spPr/>
        <p:txBody>
          <a:bodyPr/>
          <a:lstStyle/>
          <a:p>
            <a:fld id="{0E8CE4AB-3038-D745-A29D-53BE26ED6E2C}" type="slidenum">
              <a:rPr lang="fr-FR" smtClean="0"/>
              <a:t>17</a:t>
            </a:fld>
            <a:endParaRPr lang="fr-FR"/>
          </a:p>
        </p:txBody>
      </p:sp>
    </p:spTree>
    <p:extLst>
      <p:ext uri="{BB962C8B-B14F-4D97-AF65-F5344CB8AC3E}">
        <p14:creationId xmlns:p14="http://schemas.microsoft.com/office/powerpoint/2010/main" val="3069984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11FBA-A4BC-FEF5-AA25-80E4E3015D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EBC79D-9B9D-0829-9730-92E6DBCCAE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B43DE1-1A6F-FFF7-8562-F7E1CAD61B7F}"/>
              </a:ext>
            </a:extLst>
          </p:cNvPr>
          <p:cNvSpPr>
            <a:spLocks noGrp="1"/>
          </p:cNvSpPr>
          <p:nvPr>
            <p:ph type="body" idx="1"/>
          </p:nvPr>
        </p:nvSpPr>
        <p:spPr/>
        <p:txBody>
          <a:bodyPr/>
          <a:lstStyle/>
          <a:p>
            <a:r>
              <a:rPr lang="fr-FR" dirty="0"/>
              <a:t>pour les très rares situations où ni la fosfomycine  </a:t>
            </a:r>
            <a:r>
              <a:rPr lang="fr-FR" dirty="0" err="1"/>
              <a:t>trométamol</a:t>
            </a:r>
            <a:r>
              <a:rPr lang="fr-FR" dirty="0"/>
              <a:t>, ni le </a:t>
            </a:r>
            <a:r>
              <a:rPr lang="fr-FR" dirty="0" err="1"/>
              <a:t>pivmécillinam</a:t>
            </a:r>
            <a:r>
              <a:rPr lang="fr-FR" dirty="0"/>
              <a:t> ne seraient indiqués est-il  proposé un ECBU pour guider une stratégie d’antibiothérapie  documentée selon les mêmes modalités que les cystites aiguës à  risque de complication documentées </a:t>
            </a:r>
          </a:p>
          <a:p>
            <a:r>
              <a:rPr lang="fr-FR" dirty="0"/>
              <a:t>Il est inutile de prévoir une réévaluation systématique, </a:t>
            </a:r>
            <a:r>
              <a:rPr lang="fr-FR" dirty="0" err="1"/>
              <a:t>maisil</a:t>
            </a:r>
            <a:r>
              <a:rPr lang="fr-FR" dirty="0"/>
              <a:t>  faut conseiller de </a:t>
            </a:r>
            <a:r>
              <a:rPr lang="fr-FR" dirty="0" err="1"/>
              <a:t>re-consulter</a:t>
            </a:r>
            <a:r>
              <a:rPr lang="fr-FR" dirty="0"/>
              <a:t> en l’absence de guérison clinique,  en sachant que les signes fonctionnels mettent fréquemment  2–3 j à s’atténuer. </a:t>
            </a:r>
          </a:p>
          <a:p>
            <a:r>
              <a:rPr lang="fr-FR" dirty="0"/>
              <a:t>En cas d’échec (défini par la persistance des  signes sans amélioration après 3 j), un ECBU est alors indiqué,  avec une stratégie de choix calquée sur celle des cystites à risque  de complication (cf. infra).  </a:t>
            </a:r>
          </a:p>
          <a:p>
            <a:r>
              <a:rPr lang="fr-FR" dirty="0"/>
              <a:t>En cas d’échec et retraitement, ou en cas de cystite à E-BLSE,  la durée de traitement n’est pas modifiée dès lors que la souche  est pleinement sensible à la molécule utilisée. </a:t>
            </a:r>
          </a:p>
          <a:p>
            <a:endParaRPr lang="fr-FR" dirty="0"/>
          </a:p>
        </p:txBody>
      </p:sp>
      <p:sp>
        <p:nvSpPr>
          <p:cNvPr id="4" name="Espace réservé du numéro de diapositive 3">
            <a:extLst>
              <a:ext uri="{FF2B5EF4-FFF2-40B4-BE49-F238E27FC236}">
                <a16:creationId xmlns:a16="http://schemas.microsoft.com/office/drawing/2014/main" id="{07C54897-7B5B-4E36-E287-EC5BFDDAC52B}"/>
              </a:ext>
            </a:extLst>
          </p:cNvPr>
          <p:cNvSpPr>
            <a:spLocks noGrp="1"/>
          </p:cNvSpPr>
          <p:nvPr>
            <p:ph type="sldNum" sz="quarter" idx="5"/>
          </p:nvPr>
        </p:nvSpPr>
        <p:spPr/>
        <p:txBody>
          <a:bodyPr/>
          <a:lstStyle/>
          <a:p>
            <a:fld id="{0E8CE4AB-3038-D745-A29D-53BE26ED6E2C}" type="slidenum">
              <a:rPr lang="fr-FR" smtClean="0"/>
              <a:t>18</a:t>
            </a:fld>
            <a:endParaRPr lang="fr-FR"/>
          </a:p>
        </p:txBody>
      </p:sp>
    </p:spTree>
    <p:extLst>
      <p:ext uri="{BB962C8B-B14F-4D97-AF65-F5344CB8AC3E}">
        <p14:creationId xmlns:p14="http://schemas.microsoft.com/office/powerpoint/2010/main" val="192972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CD9BB-ED86-7614-90EE-0D31D09563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58C800-3F07-1D86-1C7C-31258B3BD6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6558A6-F996-2D95-D753-6489133B652C}"/>
              </a:ext>
            </a:extLst>
          </p:cNvPr>
          <p:cNvSpPr>
            <a:spLocks noGrp="1"/>
          </p:cNvSpPr>
          <p:nvPr>
            <p:ph type="body" idx="1"/>
          </p:nvPr>
        </p:nvSpPr>
        <p:spPr/>
        <p:txBody>
          <a:bodyPr/>
          <a:lstStyle/>
          <a:p>
            <a:pPr>
              <a:buFont typeface="Arial" panose="020B0604020202020204" pitchFamily="34" charset="0"/>
              <a:buChar char="•"/>
            </a:pPr>
            <a:r>
              <a:rPr lang="fr-FR" dirty="0"/>
              <a:t>Définition : ≥ 4 épisodes sur 12 mois Deux formes principales : Avec facteurs de risque de complication</a:t>
            </a:r>
          </a:p>
          <a:p>
            <a:pPr>
              <a:buFont typeface="Arial" panose="020B0604020202020204" pitchFamily="34" charset="0"/>
              <a:buChar char="•"/>
            </a:pPr>
            <a:r>
              <a:rPr lang="fr-FR" dirty="0"/>
              <a:t>Sans uropathie ou facteur de risque (plus fréquentes)</a:t>
            </a:r>
          </a:p>
          <a:p>
            <a:pPr>
              <a:buFont typeface="Arial" panose="020B0604020202020204" pitchFamily="34" charset="0"/>
              <a:buChar char="•"/>
            </a:pPr>
            <a:r>
              <a:rPr lang="fr-FR" dirty="0"/>
              <a:t>Diagnostic : ECBU pour premiers épisodes de récidive</a:t>
            </a:r>
          </a:p>
          <a:p>
            <a:pPr>
              <a:buFont typeface="Arial" panose="020B0604020202020204" pitchFamily="34" charset="0"/>
              <a:buChar char="•"/>
            </a:pPr>
            <a:r>
              <a:rPr lang="fr-FR" dirty="0"/>
              <a:t>Examen clinique et bilan mictionnel chez la femme non ménopausée</a:t>
            </a:r>
          </a:p>
          <a:p>
            <a:pPr>
              <a:buFont typeface="Arial" panose="020B0604020202020204" pitchFamily="34" charset="0"/>
              <a:buChar char="•"/>
            </a:pPr>
            <a:r>
              <a:rPr lang="fr-FR" dirty="0"/>
              <a:t>Bilan plus approfondi dans d'autres situations</a:t>
            </a:r>
          </a:p>
          <a:p>
            <a:pPr>
              <a:buFont typeface="Arial" panose="020B0604020202020204" pitchFamily="34" charset="0"/>
              <a:buChar char="•"/>
            </a:pPr>
            <a:r>
              <a:rPr lang="fr-FR" dirty="0"/>
              <a:t>Traitement curatif : Similaire à la cystite simple</a:t>
            </a:r>
          </a:p>
          <a:p>
            <a:pPr>
              <a:buFont typeface="Arial" panose="020B0604020202020204" pitchFamily="34" charset="0"/>
              <a:buChar char="•"/>
            </a:pPr>
            <a:r>
              <a:rPr lang="fr-FR" dirty="0"/>
              <a:t>Possibilité d'</a:t>
            </a:r>
            <a:r>
              <a:rPr lang="fr-FR" dirty="0" err="1"/>
              <a:t>auto-traitement</a:t>
            </a:r>
            <a:r>
              <a:rPr lang="fr-FR" dirty="0"/>
              <a:t> après éducation</a:t>
            </a:r>
          </a:p>
          <a:p>
            <a:pPr>
              <a:buFont typeface="Arial" panose="020B0604020202020204" pitchFamily="34" charset="0"/>
              <a:buChar char="•"/>
            </a:pPr>
            <a:r>
              <a:rPr lang="fr-FR" dirty="0"/>
              <a:t>Prophylaxie : Mesures non antibiotiques en première intention</a:t>
            </a:r>
          </a:p>
          <a:p>
            <a:pPr>
              <a:buFont typeface="Arial" panose="020B0604020202020204" pitchFamily="34" charset="0"/>
              <a:buChar char="•"/>
            </a:pPr>
            <a:r>
              <a:rPr lang="fr-FR" dirty="0"/>
              <a:t>Antibioprophylaxie en dernier recours (≥ 1 épisode/mois) • TMP ou fosfomycine </a:t>
            </a:r>
            <a:r>
              <a:rPr lang="fr-FR" dirty="0" err="1"/>
              <a:t>trométamol</a:t>
            </a:r>
            <a:r>
              <a:rPr lang="fr-FR" dirty="0"/>
              <a:t> recommandés • </a:t>
            </a:r>
            <a:r>
              <a:rPr lang="fr-FR" dirty="0" err="1"/>
              <a:t>Nitrofurantoïne</a:t>
            </a:r>
            <a:r>
              <a:rPr lang="fr-FR" dirty="0"/>
              <a:t> contre-indiquée</a:t>
            </a:r>
          </a:p>
          <a:p>
            <a:pPr>
              <a:buFont typeface="Arial" panose="020B0604020202020204" pitchFamily="34" charset="0"/>
              <a:buChar char="•"/>
            </a:pPr>
            <a:r>
              <a:rPr lang="fr-FR" dirty="0"/>
              <a:t>Suivi : Surveillance clinique</a:t>
            </a:r>
          </a:p>
          <a:p>
            <a:pPr>
              <a:buFont typeface="Arial" panose="020B0604020202020204" pitchFamily="34" charset="0"/>
              <a:buChar char="•"/>
            </a:pPr>
            <a:r>
              <a:rPr lang="fr-FR" dirty="0"/>
              <a:t>Pas d'ECBU systématique</a:t>
            </a:r>
          </a:p>
          <a:p>
            <a:pPr>
              <a:buFont typeface="Arial" panose="020B0604020202020204" pitchFamily="34" charset="0"/>
              <a:buChar char="•"/>
            </a:pPr>
            <a:r>
              <a:rPr lang="fr-FR" dirty="0"/>
              <a:t>Objectif : contrôle des symptômes, non stérilisation des urines</a:t>
            </a:r>
          </a:p>
        </p:txBody>
      </p:sp>
      <p:sp>
        <p:nvSpPr>
          <p:cNvPr id="4" name="Espace réservé du numéro de diapositive 3">
            <a:extLst>
              <a:ext uri="{FF2B5EF4-FFF2-40B4-BE49-F238E27FC236}">
                <a16:creationId xmlns:a16="http://schemas.microsoft.com/office/drawing/2014/main" id="{454AB85C-2A79-FFA8-FDC9-4C2F07E5CD43}"/>
              </a:ext>
            </a:extLst>
          </p:cNvPr>
          <p:cNvSpPr>
            <a:spLocks noGrp="1"/>
          </p:cNvSpPr>
          <p:nvPr>
            <p:ph type="sldNum" sz="quarter" idx="5"/>
          </p:nvPr>
        </p:nvSpPr>
        <p:spPr/>
        <p:txBody>
          <a:bodyPr/>
          <a:lstStyle/>
          <a:p>
            <a:fld id="{0E8CE4AB-3038-D745-A29D-53BE26ED6E2C}" type="slidenum">
              <a:rPr lang="fr-FR" smtClean="0"/>
              <a:t>19</a:t>
            </a:fld>
            <a:endParaRPr lang="fr-FR"/>
          </a:p>
        </p:txBody>
      </p:sp>
    </p:spTree>
    <p:extLst>
      <p:ext uri="{BB962C8B-B14F-4D97-AF65-F5344CB8AC3E}">
        <p14:creationId xmlns:p14="http://schemas.microsoft.com/office/powerpoint/2010/main" val="49321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E8CE4AB-3038-D745-A29D-53BE26ED6E2C}" type="slidenum">
              <a:rPr lang="fr-FR" smtClean="0"/>
              <a:t>21</a:t>
            </a:fld>
            <a:endParaRPr lang="fr-FR"/>
          </a:p>
        </p:txBody>
      </p:sp>
    </p:spTree>
    <p:extLst>
      <p:ext uri="{BB962C8B-B14F-4D97-AF65-F5344CB8AC3E}">
        <p14:creationId xmlns:p14="http://schemas.microsoft.com/office/powerpoint/2010/main" val="359718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457C-1554-0559-EC88-2F284EE211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AA2A654-4012-7BE4-D3E4-CC186EAED1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73B55B-27EA-D78B-E51C-1318CE6AB83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72363A5-2B0D-FABF-850F-0650915CC0F5}"/>
              </a:ext>
            </a:extLst>
          </p:cNvPr>
          <p:cNvSpPr>
            <a:spLocks noGrp="1"/>
          </p:cNvSpPr>
          <p:nvPr>
            <p:ph type="sldNum" sz="quarter" idx="5"/>
          </p:nvPr>
        </p:nvSpPr>
        <p:spPr/>
        <p:txBody>
          <a:bodyPr/>
          <a:lstStyle/>
          <a:p>
            <a:fld id="{0E8CE4AB-3038-D745-A29D-53BE26ED6E2C}" type="slidenum">
              <a:rPr lang="fr-FR" smtClean="0"/>
              <a:t>22</a:t>
            </a:fld>
            <a:endParaRPr lang="fr-FR"/>
          </a:p>
        </p:txBody>
      </p:sp>
    </p:spTree>
    <p:extLst>
      <p:ext uri="{BB962C8B-B14F-4D97-AF65-F5344CB8AC3E}">
        <p14:creationId xmlns:p14="http://schemas.microsoft.com/office/powerpoint/2010/main" val="397887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9AA3-6F74-5F90-A41B-8C4BEA1255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250B99-1081-C372-1B9C-76805DAF38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3014F6-1544-9A0D-F173-C04579340AC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204461B-9C4A-D493-D97F-300B38F1E705}"/>
              </a:ext>
            </a:extLst>
          </p:cNvPr>
          <p:cNvSpPr>
            <a:spLocks noGrp="1"/>
          </p:cNvSpPr>
          <p:nvPr>
            <p:ph type="sldNum" sz="quarter" idx="5"/>
          </p:nvPr>
        </p:nvSpPr>
        <p:spPr/>
        <p:txBody>
          <a:bodyPr/>
          <a:lstStyle/>
          <a:p>
            <a:fld id="{0E8CE4AB-3038-D745-A29D-53BE26ED6E2C}" type="slidenum">
              <a:rPr lang="fr-FR" smtClean="0"/>
              <a:t>23</a:t>
            </a:fld>
            <a:endParaRPr lang="fr-FR"/>
          </a:p>
        </p:txBody>
      </p:sp>
    </p:spTree>
    <p:extLst>
      <p:ext uri="{BB962C8B-B14F-4D97-AF65-F5344CB8AC3E}">
        <p14:creationId xmlns:p14="http://schemas.microsoft.com/office/powerpoint/2010/main" val="2658627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6A6E-11E1-A7A5-38E3-797D965B5F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32A058-7500-4634-D351-23027F5E73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F657C1-6BD4-8716-46F7-305E5343CDE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EA0F8D7-E5FD-681C-87AF-E7F88BE425B7}"/>
              </a:ext>
            </a:extLst>
          </p:cNvPr>
          <p:cNvSpPr>
            <a:spLocks noGrp="1"/>
          </p:cNvSpPr>
          <p:nvPr>
            <p:ph type="sldNum" sz="quarter" idx="5"/>
          </p:nvPr>
        </p:nvSpPr>
        <p:spPr/>
        <p:txBody>
          <a:bodyPr/>
          <a:lstStyle/>
          <a:p>
            <a:fld id="{0E8CE4AB-3038-D745-A29D-53BE26ED6E2C}" type="slidenum">
              <a:rPr lang="fr-FR" smtClean="0"/>
              <a:t>24</a:t>
            </a:fld>
            <a:endParaRPr lang="fr-FR"/>
          </a:p>
        </p:txBody>
      </p:sp>
    </p:spTree>
    <p:extLst>
      <p:ext uri="{BB962C8B-B14F-4D97-AF65-F5344CB8AC3E}">
        <p14:creationId xmlns:p14="http://schemas.microsoft.com/office/powerpoint/2010/main" val="248083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DCFAA9-B3FC-9854-D805-E23AEB71764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B744454-B406-A3A2-11F8-1CBD4D27E0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A4F523A-0718-0F6F-F238-805B43A4670E}"/>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224002D4-976F-201A-680A-5492D88D79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A38A74-7154-B9D8-8BA9-5ECA0999E4FC}"/>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114796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E2D58-3727-9404-A50C-D8CADDBBC6A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26EC187-1399-CCA4-8C95-6C3F2E6ECE1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587B82-5B48-87E8-E44D-3326D1129F74}"/>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632FE4E2-8A1F-82FF-EE7E-13CD9D2B7B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B290AD-C1BC-663D-C987-46DD940E4C96}"/>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1109530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4F66CCE-7BEC-8636-00A6-F23911BF3D5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E139755-6369-1498-5A8B-C3E9AABE153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7E86C9-821A-4B2F-A965-E4748F297228}"/>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F5C771AE-0C96-7FAD-2ACF-857A5EEF49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EA78025-95E5-953B-092B-36F1C182BE7A}"/>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301347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A5D283-AFD9-101F-E4D0-CB166B8A6D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3E6C2C9-491E-05A2-EF87-2E2A0002F40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0E72AB-35D5-7820-A85F-A49C98C93A6A}"/>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9B50FF2C-A60D-96F1-7058-CA9EBB4D68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13B608E-455B-634D-0CC2-532222510F57}"/>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3687178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9509D1-3CF1-3BC1-2C8A-281A8B3CBBB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56E2F14-8540-40F4-103C-F6991AA574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D21E926-001E-7AFC-0162-1817361AFC20}"/>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FEB34D69-CBEB-3037-DB67-F45EE58530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C7F217-B8FE-7FEA-471A-9272195D682D}"/>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31734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68D7A-ECBC-85A3-D6DC-A30554932F3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EC362F-DE0C-0F31-A8A6-9710BB3EEF3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83F7F2B-7801-08AE-9FCE-6F010C6781C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C7E0ECA-53F6-4B31-1824-198FA28425CE}"/>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6" name="Espace réservé du pied de page 5">
            <a:extLst>
              <a:ext uri="{FF2B5EF4-FFF2-40B4-BE49-F238E27FC236}">
                <a16:creationId xmlns:a16="http://schemas.microsoft.com/office/drawing/2014/main" id="{6427CEB0-E9B4-2B55-048F-936BFBA9FB9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8653F4B-4590-196E-5B53-FB510F09E729}"/>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250703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C7AE8A-530C-866D-E39C-604369593DD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2589503-B759-9946-F085-D4963FDFF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38A961-A8E3-0AA7-3CCC-C2217F1331E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CFEE390-D722-E216-6D8B-365FD8AC8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16EFA04-8191-AD28-E820-8EB05B1DFAD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07BD033-0C06-9A7E-2508-04B8EFFD3372}"/>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8" name="Espace réservé du pied de page 7">
            <a:extLst>
              <a:ext uri="{FF2B5EF4-FFF2-40B4-BE49-F238E27FC236}">
                <a16:creationId xmlns:a16="http://schemas.microsoft.com/office/drawing/2014/main" id="{46071BC9-8277-B002-A05A-4DBABD90024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5B265F6-B4EC-7603-C85B-A803F94BE625}"/>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267079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E140E-B809-DBC8-6A69-4454470D8A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78B509C-0BBC-19E5-E8EB-6A151802AB35}"/>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4" name="Espace réservé du pied de page 3">
            <a:extLst>
              <a:ext uri="{FF2B5EF4-FFF2-40B4-BE49-F238E27FC236}">
                <a16:creationId xmlns:a16="http://schemas.microsoft.com/office/drawing/2014/main" id="{292D1140-F1C1-5BEE-F677-7B30CD5702B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28BFB7-E97E-2ADC-9973-BBC4ECE22319}"/>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188354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EBB4C66-22EF-F19F-065A-ED03F265657D}"/>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3" name="Espace réservé du pied de page 2">
            <a:extLst>
              <a:ext uri="{FF2B5EF4-FFF2-40B4-BE49-F238E27FC236}">
                <a16:creationId xmlns:a16="http://schemas.microsoft.com/office/drawing/2014/main" id="{E29D6887-389B-2158-8893-F1288A8273E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7A70E15-852A-DB9E-6DCC-8F4BA9E03B62}"/>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317131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455D6-C487-F7BA-63BE-BEB761A5BE8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A7E3163-82FF-9D5D-E5A4-4D1430649E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A87785E-9BD3-EA29-31E1-832BA5DBE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B1CFDFD-F753-7573-0C84-D57A90E43938}"/>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6" name="Espace réservé du pied de page 5">
            <a:extLst>
              <a:ext uri="{FF2B5EF4-FFF2-40B4-BE49-F238E27FC236}">
                <a16:creationId xmlns:a16="http://schemas.microsoft.com/office/drawing/2014/main" id="{FD12B0EA-DFC2-95BD-91AC-13542018CC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6EFC7B0-3086-6F31-D89B-11B6A5356D39}"/>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354158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8BD048-DCE1-CD1D-CEFD-B5827C6547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49890B4-BE15-FA54-A623-5801D48F29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30DB26D-FF76-48CC-97B9-6FA7F51AE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AE3352-62AE-5F19-7CBB-86BC06AACE91}"/>
              </a:ext>
            </a:extLst>
          </p:cNvPr>
          <p:cNvSpPr>
            <a:spLocks noGrp="1"/>
          </p:cNvSpPr>
          <p:nvPr>
            <p:ph type="dt" sz="half" idx="10"/>
          </p:nvPr>
        </p:nvSpPr>
        <p:spPr/>
        <p:txBody>
          <a:bodyPr/>
          <a:lstStyle/>
          <a:p>
            <a:fld id="{4A398755-CE60-493D-90EC-474AEF9BD578}" type="datetimeFigureOut">
              <a:rPr lang="fr-FR" smtClean="0"/>
              <a:t>30/04/2025</a:t>
            </a:fld>
            <a:endParaRPr lang="fr-FR"/>
          </a:p>
        </p:txBody>
      </p:sp>
      <p:sp>
        <p:nvSpPr>
          <p:cNvPr id="6" name="Espace réservé du pied de page 5">
            <a:extLst>
              <a:ext uri="{FF2B5EF4-FFF2-40B4-BE49-F238E27FC236}">
                <a16:creationId xmlns:a16="http://schemas.microsoft.com/office/drawing/2014/main" id="{EC266A99-0915-31C2-B59E-20EC015E132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39A1D6D-FA5D-9D67-53A4-D6A2A4433675}"/>
              </a:ext>
            </a:extLst>
          </p:cNvPr>
          <p:cNvSpPr>
            <a:spLocks noGrp="1"/>
          </p:cNvSpPr>
          <p:nvPr>
            <p:ph type="sldNum" sz="quarter" idx="12"/>
          </p:nvPr>
        </p:nvSpPr>
        <p:spPr/>
        <p:txBody>
          <a:bodyPr/>
          <a:lstStyle/>
          <a:p>
            <a:fld id="{39A7A826-9119-4C43-8A2E-84850BEB293A}" type="slidenum">
              <a:rPr lang="fr-FR" smtClean="0"/>
              <a:t>‹N°›</a:t>
            </a:fld>
            <a:endParaRPr lang="fr-FR"/>
          </a:p>
        </p:txBody>
      </p:sp>
    </p:spTree>
    <p:extLst>
      <p:ext uri="{BB962C8B-B14F-4D97-AF65-F5344CB8AC3E}">
        <p14:creationId xmlns:p14="http://schemas.microsoft.com/office/powerpoint/2010/main" val="346001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1BC0C8-702A-080B-56FC-B05F9AF1FD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B4375DC-8BB8-0DBF-F71C-EC571C611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13009B8-3FC6-8ACA-20C8-D23DE3142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398755-CE60-493D-90EC-474AEF9BD578}"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6C0F81AB-D6D0-33E7-1E12-A077DDFA1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E9A7857-787F-DEAB-CD7D-BA2D9721D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A7A826-9119-4C43-8A2E-84850BEB293A}" type="slidenum">
              <a:rPr lang="fr-FR" smtClean="0"/>
              <a:t>‹N°›</a:t>
            </a:fld>
            <a:endParaRPr lang="fr-FR"/>
          </a:p>
        </p:txBody>
      </p:sp>
    </p:spTree>
    <p:extLst>
      <p:ext uri="{BB962C8B-B14F-4D97-AF65-F5344CB8AC3E}">
        <p14:creationId xmlns:p14="http://schemas.microsoft.com/office/powerpoint/2010/main" val="3265556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2.xml"/><Relationship Id="rId7" Type="http://schemas.openxmlformats.org/officeDocument/2006/relationships/image" Target="../media/image3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6.pn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7.gif"/><Relationship Id="rId4" Type="http://schemas.microsoft.com/office/2007/relationships/hdphoto" Target="../media/hdphoto2.wdp"/><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6.png"/><Relationship Id="rId7" Type="http://schemas.openxmlformats.org/officeDocument/2006/relationships/diagramQuickStyle" Target="../diagrams/quickStyle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8.emf"/><Relationship Id="rId4" Type="http://schemas.microsoft.com/office/2007/relationships/hdphoto" Target="../media/hdphoto2.wdp"/><Relationship Id="rId9" Type="http://schemas.microsoft.com/office/2007/relationships/diagramDrawing" Target="../diagrams/drawing4.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diagramDrawing" Target="../diagrams/drawing5.xml"/><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diagramQuickStyle" Target="../diagrams/quickStyle5.xml"/><Relationship Id="rId5" Type="http://schemas.openxmlformats.org/officeDocument/2006/relationships/image" Target="../media/image39.emf"/><Relationship Id="rId10" Type="http://schemas.openxmlformats.org/officeDocument/2006/relationships/diagramLayout" Target="../diagrams/layout5.xml"/><Relationship Id="rId4" Type="http://schemas.microsoft.com/office/2007/relationships/hdphoto" Target="../media/hdphoto2.wdp"/><Relationship Id="rId9"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32.png"/><Relationship Id="rId3" Type="http://schemas.openxmlformats.org/officeDocument/2006/relationships/image" Target="../media/image36.png"/><Relationship Id="rId7" Type="http://schemas.openxmlformats.org/officeDocument/2006/relationships/diagramQuickStyle" Target="../diagrams/quickStyle6.xml"/><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image" Target="../media/image41.png"/><Relationship Id="rId5" Type="http://schemas.openxmlformats.org/officeDocument/2006/relationships/diagramData" Target="../diagrams/data6.xml"/><Relationship Id="rId10" Type="http://schemas.openxmlformats.org/officeDocument/2006/relationships/image" Target="../media/image37.gif"/><Relationship Id="rId4" Type="http://schemas.microsoft.com/office/2007/relationships/hdphoto" Target="../media/hdphoto2.wdp"/><Relationship Id="rId9" Type="http://schemas.microsoft.com/office/2007/relationships/diagramDrawing" Target="../diagrams/drawing6.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diagramQuickStyle" Target="../diagrams/quickStyle7.xml"/><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image" Target="../media/image42.png"/><Relationship Id="rId5" Type="http://schemas.openxmlformats.org/officeDocument/2006/relationships/diagramData" Target="../diagrams/data7.xml"/><Relationship Id="rId10" Type="http://schemas.openxmlformats.org/officeDocument/2006/relationships/image" Target="../media/image37.gif"/><Relationship Id="rId4" Type="http://schemas.microsoft.com/office/2007/relationships/hdphoto" Target="../media/hdphoto2.wdp"/><Relationship Id="rId9" Type="http://schemas.microsoft.com/office/2007/relationships/diagramDrawing" Target="../diagrams/drawing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44.png"/><Relationship Id="rId7" Type="http://schemas.openxmlformats.org/officeDocument/2006/relationships/diagramLayout" Target="../diagrams/layout8.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Data" Target="../diagrams/data8.xml"/><Relationship Id="rId11" Type="http://schemas.openxmlformats.org/officeDocument/2006/relationships/image" Target="../media/image37.gif"/><Relationship Id="rId5" Type="http://schemas.openxmlformats.org/officeDocument/2006/relationships/image" Target="../media/image47.png"/><Relationship Id="rId10" Type="http://schemas.microsoft.com/office/2007/relationships/diagramDrawing" Target="../diagrams/drawing8.xml"/><Relationship Id="rId4" Type="http://schemas.openxmlformats.org/officeDocument/2006/relationships/image" Target="../media/image46.png"/><Relationship Id="rId9" Type="http://schemas.openxmlformats.org/officeDocument/2006/relationships/diagramColors" Target="../diagrams/colors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2.png"/><Relationship Id="rId7" Type="http://schemas.openxmlformats.org/officeDocument/2006/relationships/diagramColors" Target="../diagrams/colors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7.gif"/></Relationships>
</file>

<file path=ppt/slides/_rels/slide34.xml.rels><?xml version="1.0" encoding="UTF-8" standalone="yes"?>
<Relationships xmlns="http://schemas.openxmlformats.org/package/2006/relationships"><Relationship Id="rId8" Type="http://schemas.microsoft.com/office/2007/relationships/diagramDrawing" Target="../diagrams/drawing10.xml"/><Relationship Id="rId13" Type="http://schemas.openxmlformats.org/officeDocument/2006/relationships/diagramLayout" Target="../diagrams/layout11.xml"/><Relationship Id="rId3" Type="http://schemas.openxmlformats.org/officeDocument/2006/relationships/image" Target="../media/image53.png"/><Relationship Id="rId7" Type="http://schemas.openxmlformats.org/officeDocument/2006/relationships/diagramColors" Target="../diagrams/colors10.xml"/><Relationship Id="rId12" Type="http://schemas.openxmlformats.org/officeDocument/2006/relationships/diagramData" Target="../diagrams/data11.xml"/><Relationship Id="rId2" Type="http://schemas.openxmlformats.org/officeDocument/2006/relationships/notesSlide" Target="../notesSlides/notesSlide19.xml"/><Relationship Id="rId16" Type="http://schemas.microsoft.com/office/2007/relationships/diagramDrawing" Target="../diagrams/drawing1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image" Target="../media/image55.png"/><Relationship Id="rId5" Type="http://schemas.openxmlformats.org/officeDocument/2006/relationships/diagramLayout" Target="../diagrams/layout10.xml"/><Relationship Id="rId15" Type="http://schemas.openxmlformats.org/officeDocument/2006/relationships/diagramColors" Target="../diagrams/colors11.xml"/><Relationship Id="rId10" Type="http://schemas.openxmlformats.org/officeDocument/2006/relationships/image" Target="../media/image54.png"/><Relationship Id="rId4" Type="http://schemas.openxmlformats.org/officeDocument/2006/relationships/diagramData" Target="../diagrams/data10.xml"/><Relationship Id="rId9" Type="http://schemas.openxmlformats.org/officeDocument/2006/relationships/image" Target="../media/image37.gif"/><Relationship Id="rId1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8" Type="http://schemas.microsoft.com/office/2007/relationships/diagramDrawing" Target="../diagrams/drawing12.xml"/><Relationship Id="rId13" Type="http://schemas.openxmlformats.org/officeDocument/2006/relationships/diagramLayout" Target="../diagrams/layout13.xml"/><Relationship Id="rId18" Type="http://schemas.openxmlformats.org/officeDocument/2006/relationships/diagramData" Target="../diagrams/data14.xml"/><Relationship Id="rId3" Type="http://schemas.openxmlformats.org/officeDocument/2006/relationships/image" Target="../media/image53.png"/><Relationship Id="rId21" Type="http://schemas.openxmlformats.org/officeDocument/2006/relationships/diagramColors" Target="../diagrams/colors14.xml"/><Relationship Id="rId7" Type="http://schemas.openxmlformats.org/officeDocument/2006/relationships/diagramColors" Target="../diagrams/colors12.xml"/><Relationship Id="rId12" Type="http://schemas.openxmlformats.org/officeDocument/2006/relationships/diagramData" Target="../diagrams/data13.xml"/><Relationship Id="rId17" Type="http://schemas.openxmlformats.org/officeDocument/2006/relationships/hyperlink" Target="https://www.antibioest.org/antibioguide/exacerbations-aigues-de-bpco/" TargetMode="External"/><Relationship Id="rId2" Type="http://schemas.openxmlformats.org/officeDocument/2006/relationships/notesSlide" Target="../notesSlides/notesSlide20.xml"/><Relationship Id="rId16" Type="http://schemas.microsoft.com/office/2007/relationships/diagramDrawing" Target="../diagrams/drawing13.xml"/><Relationship Id="rId20" Type="http://schemas.openxmlformats.org/officeDocument/2006/relationships/diagramQuickStyle" Target="../diagrams/quickStyle14.xml"/><Relationship Id="rId1" Type="http://schemas.openxmlformats.org/officeDocument/2006/relationships/slideLayout" Target="../slideLayouts/slideLayout2.xml"/><Relationship Id="rId6" Type="http://schemas.openxmlformats.org/officeDocument/2006/relationships/diagramQuickStyle" Target="../diagrams/quickStyle12.xml"/><Relationship Id="rId11" Type="http://schemas.openxmlformats.org/officeDocument/2006/relationships/image" Target="../media/image55.png"/><Relationship Id="rId5" Type="http://schemas.openxmlformats.org/officeDocument/2006/relationships/diagramLayout" Target="../diagrams/layout12.xml"/><Relationship Id="rId15" Type="http://schemas.openxmlformats.org/officeDocument/2006/relationships/diagramColors" Target="../diagrams/colors13.xml"/><Relationship Id="rId10" Type="http://schemas.openxmlformats.org/officeDocument/2006/relationships/image" Target="../media/image54.png"/><Relationship Id="rId19" Type="http://schemas.openxmlformats.org/officeDocument/2006/relationships/diagramLayout" Target="../diagrams/layout14.xml"/><Relationship Id="rId4" Type="http://schemas.openxmlformats.org/officeDocument/2006/relationships/diagramData" Target="../diagrams/data12.xml"/><Relationship Id="rId9" Type="http://schemas.openxmlformats.org/officeDocument/2006/relationships/image" Target="../media/image37.gif"/><Relationship Id="rId14" Type="http://schemas.openxmlformats.org/officeDocument/2006/relationships/diagramQuickStyle" Target="../diagrams/quickStyle13.xml"/><Relationship Id="rId22" Type="http://schemas.microsoft.com/office/2007/relationships/diagramDrawing" Target="../diagrams/drawing14.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57.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18115" y="406400"/>
            <a:ext cx="9144000" cy="2387600"/>
          </a:xfrm>
        </p:spPr>
        <p:txBody>
          <a:bodyPr/>
          <a:lstStyle/>
          <a:p>
            <a:r>
              <a:rPr lang="fr-FR" sz="4000" b="1" u="sng" dirty="0">
                <a:effectLst/>
                <a:latin typeface="Arial" panose="020B0604020202020204" pitchFamily="34" charset="0"/>
                <a:ea typeface="Times New Roman" panose="02020603050405020304" pitchFamily="18" charset="0"/>
              </a:rPr>
              <a:t> L’</a:t>
            </a:r>
            <a:r>
              <a:rPr lang="fr-FR" sz="4000" b="1" u="sng" dirty="0" err="1">
                <a:effectLst/>
                <a:latin typeface="Arial" panose="020B0604020202020204" pitchFamily="34" charset="0"/>
                <a:ea typeface="Times New Roman" panose="02020603050405020304" pitchFamily="18" charset="0"/>
              </a:rPr>
              <a:t>antibioresistance</a:t>
            </a:r>
            <a:r>
              <a:rPr lang="fr-FR" sz="1800" b="1" dirty="0">
                <a:effectLst/>
                <a:latin typeface="Times New Roman" panose="02020603050405020304" pitchFamily="18" charset="0"/>
                <a:ea typeface="Times New Roman" panose="02020603050405020304" pitchFamily="18" charset="0"/>
              </a:rPr>
              <a:t/>
            </a:r>
            <a:br>
              <a:rPr lang="fr-FR" sz="1800" b="1" dirty="0">
                <a:effectLst/>
                <a:latin typeface="Times New Roman" panose="02020603050405020304" pitchFamily="18" charset="0"/>
                <a:ea typeface="Times New Roman" panose="02020603050405020304" pitchFamily="18" charset="0"/>
              </a:rPr>
            </a:br>
            <a:endParaRPr lang="fr-FR" dirty="0"/>
          </a:p>
        </p:txBody>
      </p:sp>
      <p:sp>
        <p:nvSpPr>
          <p:cNvPr id="3" name="Sous-titre 2"/>
          <p:cNvSpPr>
            <a:spLocks noGrp="1"/>
          </p:cNvSpPr>
          <p:nvPr>
            <p:ph type="subTitle" idx="1"/>
          </p:nvPr>
        </p:nvSpPr>
        <p:spPr>
          <a:xfrm>
            <a:off x="1524000" y="2794000"/>
            <a:ext cx="9404733" cy="3657600"/>
          </a:xfrm>
        </p:spPr>
        <p:txBody>
          <a:bodyPr>
            <a:noAutofit/>
          </a:bodyPr>
          <a:lstStyle/>
          <a:p>
            <a:r>
              <a:rPr lang="fr-FR" sz="3200" dirty="0">
                <a:solidFill>
                  <a:srgbClr val="000000"/>
                </a:solidFill>
                <a:latin typeface="times new roman" panose="02020603050405020304" pitchFamily="18" charset="0"/>
              </a:rPr>
              <a:t>Concepts de base : les mécanismes de l’</a:t>
            </a:r>
            <a:r>
              <a:rPr lang="fr-FR" sz="3200" dirty="0" err="1">
                <a:solidFill>
                  <a:srgbClr val="000000"/>
                </a:solidFill>
                <a:latin typeface="times new roman" panose="02020603050405020304" pitchFamily="18" charset="0"/>
              </a:rPr>
              <a:t>antibioresistance</a:t>
            </a:r>
            <a:endParaRPr lang="fr-FR" sz="3200" b="0" i="0" dirty="0">
              <a:solidFill>
                <a:srgbClr val="000000"/>
              </a:solidFill>
              <a:effectLst/>
              <a:latin typeface="times new roman" panose="02020603050405020304" pitchFamily="18" charset="0"/>
            </a:endParaRPr>
          </a:p>
          <a:p>
            <a:r>
              <a:rPr lang="fr-FR" sz="3200" dirty="0">
                <a:solidFill>
                  <a:srgbClr val="000000"/>
                </a:solidFill>
                <a:latin typeface="times new roman" panose="02020603050405020304" pitchFamily="18" charset="0"/>
              </a:rPr>
              <a:t>Réduire la consommation d’antibiotiques</a:t>
            </a:r>
          </a:p>
          <a:p>
            <a:r>
              <a:rPr lang="fr-FR" sz="3200" b="0" i="0" dirty="0">
                <a:solidFill>
                  <a:srgbClr val="000000"/>
                </a:solidFill>
                <a:effectLst/>
                <a:latin typeface="times new roman" panose="02020603050405020304" pitchFamily="18" charset="0"/>
              </a:rPr>
              <a:t>Evolut</a:t>
            </a:r>
            <a:r>
              <a:rPr lang="fr-FR" sz="3200" dirty="0">
                <a:solidFill>
                  <a:srgbClr val="000000"/>
                </a:solidFill>
                <a:latin typeface="times new roman" panose="02020603050405020304" pitchFamily="18" charset="0"/>
              </a:rPr>
              <a:t>ion des stratégies de prise en charge </a:t>
            </a:r>
            <a:endParaRPr lang="fr-FR" sz="3200" b="0" i="0" dirty="0">
              <a:solidFill>
                <a:srgbClr val="000000"/>
              </a:solidFill>
              <a:effectLst/>
              <a:latin typeface="times new roman" panose="02020603050405020304" pitchFamily="18" charset="0"/>
            </a:endParaRPr>
          </a:p>
          <a:p>
            <a:endParaRPr lang="fr-FR" sz="3200" dirty="0">
              <a:solidFill>
                <a:srgbClr val="000000"/>
              </a:solidFill>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12"/>
          </p:nvPr>
        </p:nvSpPr>
        <p:spPr/>
        <p:txBody>
          <a:bodyPr/>
          <a:lstStyle/>
          <a:p>
            <a:fld id="{D487006B-8BF1-4AE5-AC39-C1A4506120FD}" type="slidenum">
              <a:rPr lang="fr-FR" smtClean="0"/>
              <a:t>1</a:t>
            </a:fld>
            <a:endParaRPr lang="fr-FR"/>
          </a:p>
        </p:txBody>
      </p:sp>
      <p:pic>
        <p:nvPicPr>
          <p:cNvPr id="6" name="Image 5">
            <a:extLst>
              <a:ext uri="{FF2B5EF4-FFF2-40B4-BE49-F238E27FC236}">
                <a16:creationId xmlns:a16="http://schemas.microsoft.com/office/drawing/2014/main" id="{24F6746D-892D-A089-00CB-376EE585EC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321" y="493043"/>
            <a:ext cx="3180450" cy="1836499"/>
          </a:xfrm>
          <a:prstGeom prst="rect">
            <a:avLst/>
          </a:prstGeom>
        </p:spPr>
      </p:pic>
      <p:pic>
        <p:nvPicPr>
          <p:cNvPr id="5" name="Image 4" descr="Une image contenant texte, Police, Graphique, affiche&#10;&#10;Description générée automatiquement">
            <a:extLst>
              <a:ext uri="{FF2B5EF4-FFF2-40B4-BE49-F238E27FC236}">
                <a16:creationId xmlns:a16="http://schemas.microsoft.com/office/drawing/2014/main" id="{C01ADA4A-7D61-A0F7-FA64-4E4C7A1172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155" y="493044"/>
            <a:ext cx="2356825" cy="1655762"/>
          </a:xfrm>
          <a:prstGeom prst="rect">
            <a:avLst/>
          </a:prstGeom>
        </p:spPr>
      </p:pic>
    </p:spTree>
    <p:extLst>
      <p:ext uri="{BB962C8B-B14F-4D97-AF65-F5344CB8AC3E}">
        <p14:creationId xmlns:p14="http://schemas.microsoft.com/office/powerpoint/2010/main" val="3309042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6202680" cy="1325563"/>
          </a:xfrm>
        </p:spPr>
        <p:txBody>
          <a:bodyPr>
            <a:normAutofit/>
          </a:bodyPr>
          <a:lstStyle/>
          <a:p>
            <a:r>
              <a:rPr lang="fr-FR" sz="3600" dirty="0"/>
              <a:t>Principaux mécanismes de résistance bactérienne</a:t>
            </a:r>
          </a:p>
        </p:txBody>
      </p:sp>
      <p:sp>
        <p:nvSpPr>
          <p:cNvPr id="4" name="Espace réservé du numéro de diapositive 3"/>
          <p:cNvSpPr>
            <a:spLocks noGrp="1"/>
          </p:cNvSpPr>
          <p:nvPr>
            <p:ph type="sldNum" sz="quarter" idx="12"/>
          </p:nvPr>
        </p:nvSpPr>
        <p:spPr/>
        <p:txBody>
          <a:bodyPr/>
          <a:lstStyle/>
          <a:p>
            <a:fld id="{D487006B-8BF1-4AE5-AC39-C1A4506120FD}" type="slidenum">
              <a:rPr lang="fr-FR" smtClean="0"/>
              <a:t>10</a:t>
            </a:fld>
            <a:endParaRPr lang="fr-FR"/>
          </a:p>
        </p:txBody>
      </p:sp>
      <p:pic>
        <p:nvPicPr>
          <p:cNvPr id="5" name="Image 4"/>
          <p:cNvPicPr>
            <a:picLocks noChangeAspect="1"/>
          </p:cNvPicPr>
          <p:nvPr/>
        </p:nvPicPr>
        <p:blipFill rotWithShape="1">
          <a:blip r:embed="rId2" cstate="email">
            <a:extLst>
              <a:ext uri="{28A0092B-C50C-407E-A947-70E740481C1C}">
                <a14:useLocalDpi xmlns:a14="http://schemas.microsoft.com/office/drawing/2010/main"/>
              </a:ext>
            </a:extLst>
          </a:blip>
          <a:srcRect t="12351"/>
          <a:stretch/>
        </p:blipFill>
        <p:spPr>
          <a:xfrm>
            <a:off x="332356" y="2801176"/>
            <a:ext cx="8114342" cy="2873483"/>
          </a:xfrm>
          <a:prstGeom prst="rect">
            <a:avLst/>
          </a:prstGeom>
        </p:spPr>
      </p:pic>
      <p:sp>
        <p:nvSpPr>
          <p:cNvPr id="6" name="ZoneTexte 5"/>
          <p:cNvSpPr txBox="1"/>
          <p:nvPr/>
        </p:nvSpPr>
        <p:spPr>
          <a:xfrm>
            <a:off x="332356" y="1541746"/>
            <a:ext cx="11518987" cy="830997"/>
          </a:xfrm>
          <a:prstGeom prst="rect">
            <a:avLst/>
          </a:prstGeom>
          <a:noFill/>
        </p:spPr>
        <p:txBody>
          <a:bodyPr wrap="none" rtlCol="0">
            <a:spAutoFit/>
          </a:bodyPr>
          <a:lstStyle/>
          <a:p>
            <a:r>
              <a:rPr lang="fr-FR" sz="2400" dirty="0"/>
              <a:t>Mutations chromosomiques ou éléments extra-chromosomiques ( plasmides, transposons)</a:t>
            </a:r>
          </a:p>
          <a:p>
            <a:r>
              <a:rPr lang="fr-FR" sz="2400" dirty="0"/>
              <a:t>Plusieurs mécanismes peuvent être associés pour une même famille d’ATB</a:t>
            </a:r>
          </a:p>
        </p:txBody>
      </p:sp>
      <p:pic>
        <p:nvPicPr>
          <p:cNvPr id="3" name="Image 2"/>
          <p:cNvPicPr>
            <a:picLocks noChangeAspect="1"/>
          </p:cNvPicPr>
          <p:nvPr/>
        </p:nvPicPr>
        <p:blipFill rotWithShape="1">
          <a:blip r:embed="rId3">
            <a:extLst>
              <a:ext uri="{28A0092B-C50C-407E-A947-70E740481C1C}">
                <a14:useLocalDpi xmlns:a14="http://schemas.microsoft.com/office/drawing/2010/main"/>
              </a:ext>
            </a:extLst>
          </a:blip>
          <a:srcRect l="57758"/>
          <a:stretch/>
        </p:blipFill>
        <p:spPr>
          <a:xfrm>
            <a:off x="7150037" y="219005"/>
            <a:ext cx="1460563" cy="1323975"/>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0600" y="281080"/>
            <a:ext cx="1197355" cy="1197355"/>
          </a:xfrm>
          <a:prstGeom prst="rect">
            <a:avLst/>
          </a:prstGeom>
        </p:spPr>
      </p:pic>
      <p:pic>
        <p:nvPicPr>
          <p:cNvPr id="8" name="Image 7">
            <a:extLst>
              <a:ext uri="{FF2B5EF4-FFF2-40B4-BE49-F238E27FC236}">
                <a16:creationId xmlns:a16="http://schemas.microsoft.com/office/drawing/2014/main" id="{889F8771-AE80-CB52-B25E-D945BCF591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6698" y="2605094"/>
            <a:ext cx="3592489" cy="3424928"/>
          </a:xfrm>
          <a:prstGeom prst="rect">
            <a:avLst/>
          </a:prstGeom>
        </p:spPr>
      </p:pic>
    </p:spTree>
    <p:extLst>
      <p:ext uri="{BB962C8B-B14F-4D97-AF65-F5344CB8AC3E}">
        <p14:creationId xmlns:p14="http://schemas.microsoft.com/office/powerpoint/2010/main" val="94988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751" y="264856"/>
            <a:ext cx="10515600" cy="1909077"/>
          </a:xfrm>
        </p:spPr>
        <p:txBody>
          <a:bodyPr>
            <a:normAutofit fontScale="90000"/>
          </a:bodyPr>
          <a:lstStyle/>
          <a:p>
            <a:pPr algn="ctr"/>
            <a:r>
              <a:rPr lang="fr-FR" dirty="0"/>
              <a:t>CHAQUE PRISE D’ANTIBIOTIQUE CREE DES RESISTANCES BACTERIENNES</a:t>
            </a:r>
            <a:br>
              <a:rPr lang="fr-FR" dirty="0"/>
            </a:br>
            <a:endParaRPr lang="fr-FR" dirty="0"/>
          </a:p>
        </p:txBody>
      </p:sp>
      <p:sp>
        <p:nvSpPr>
          <p:cNvPr id="3" name="Espace réservé du contenu 2"/>
          <p:cNvSpPr>
            <a:spLocks noGrp="1"/>
          </p:cNvSpPr>
          <p:nvPr>
            <p:ph idx="1"/>
          </p:nvPr>
        </p:nvSpPr>
        <p:spPr>
          <a:xfrm>
            <a:off x="2744118" y="3405098"/>
            <a:ext cx="6388865" cy="725479"/>
          </a:xfrm>
        </p:spPr>
        <p:txBody>
          <a:bodyPr/>
          <a:lstStyle/>
          <a:p>
            <a:r>
              <a:rPr lang="fr-FR" dirty="0"/>
              <a:t>Même juste une fois, tu y as droit  !!!</a:t>
            </a: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2244" y="1746972"/>
            <a:ext cx="2619375" cy="17430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6830" y="4125094"/>
            <a:ext cx="1847850" cy="2466975"/>
          </a:xfrm>
          <a:prstGeom prst="rect">
            <a:avLst/>
          </a:prstGeom>
        </p:spPr>
      </p:pic>
      <p:sp>
        <p:nvSpPr>
          <p:cNvPr id="7" name="Espace réservé du numéro de diapositive 6"/>
          <p:cNvSpPr>
            <a:spLocks noGrp="1"/>
          </p:cNvSpPr>
          <p:nvPr>
            <p:ph type="sldNum" sz="quarter" idx="12"/>
          </p:nvPr>
        </p:nvSpPr>
        <p:spPr/>
        <p:txBody>
          <a:bodyPr/>
          <a:lstStyle/>
          <a:p>
            <a:fld id="{D487006B-8BF1-4AE5-AC39-C1A4506120FD}" type="slidenum">
              <a:rPr lang="fr-FR" smtClean="0"/>
              <a:t>11</a:t>
            </a:fld>
            <a:endParaRPr lang="fr-FR"/>
          </a:p>
        </p:txBody>
      </p:sp>
    </p:spTree>
    <p:extLst>
      <p:ext uri="{BB962C8B-B14F-4D97-AF65-F5344CB8AC3E}">
        <p14:creationId xmlns:p14="http://schemas.microsoft.com/office/powerpoint/2010/main" val="76559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7225" y="133882"/>
            <a:ext cx="4723888" cy="1325563"/>
          </a:xfrm>
        </p:spPr>
        <p:txBody>
          <a:bodyPr>
            <a:normAutofit/>
          </a:bodyPr>
          <a:lstStyle/>
          <a:p>
            <a:r>
              <a:rPr lang="fr-FR" sz="2800" dirty="0"/>
              <a:t>Prise d’un traitement antibiotique</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36019" y="735355"/>
            <a:ext cx="1427173" cy="173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582" y="1657155"/>
            <a:ext cx="1473135" cy="115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406" y="2815865"/>
            <a:ext cx="3090334" cy="2868170"/>
          </a:xfrm>
          <a:prstGeom prst="rect">
            <a:avLst/>
          </a:prstGeom>
        </p:spPr>
      </p:pic>
      <p:sp>
        <p:nvSpPr>
          <p:cNvPr id="7" name="ZoneTexte 6"/>
          <p:cNvSpPr txBox="1"/>
          <p:nvPr/>
        </p:nvSpPr>
        <p:spPr>
          <a:xfrm>
            <a:off x="8351387" y="5882391"/>
            <a:ext cx="3602286" cy="830997"/>
          </a:xfrm>
          <a:prstGeom prst="rect">
            <a:avLst/>
          </a:prstGeom>
          <a:noFill/>
        </p:spPr>
        <p:txBody>
          <a:bodyPr wrap="square" rtlCol="0">
            <a:spAutoFit/>
          </a:bodyPr>
          <a:lstStyle/>
          <a:p>
            <a:pPr algn="ctr"/>
            <a:r>
              <a:rPr lang="fr-FR" sz="2400" b="1" dirty="0">
                <a:solidFill>
                  <a:srgbClr val="FF0000"/>
                </a:solidFill>
              </a:rPr>
              <a:t>Colonisation de la flore par les bactéries résistantes</a:t>
            </a:r>
          </a:p>
        </p:txBody>
      </p:sp>
      <p:sp>
        <p:nvSpPr>
          <p:cNvPr id="8" name="Titre 1"/>
          <p:cNvSpPr txBox="1">
            <a:spLocks/>
          </p:cNvSpPr>
          <p:nvPr/>
        </p:nvSpPr>
        <p:spPr>
          <a:xfrm>
            <a:off x="4605213" y="232737"/>
            <a:ext cx="30275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a:t>Impact sur la flore</a:t>
            </a:r>
          </a:p>
        </p:txBody>
      </p:sp>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5212" y="2760397"/>
            <a:ext cx="3027540" cy="2809890"/>
          </a:xfrm>
          <a:prstGeom prst="rect">
            <a:avLst/>
          </a:prstGeom>
        </p:spPr>
      </p:pic>
      <p:sp>
        <p:nvSpPr>
          <p:cNvPr id="10" name="ZoneTexte 9"/>
          <p:cNvSpPr txBox="1"/>
          <p:nvPr/>
        </p:nvSpPr>
        <p:spPr>
          <a:xfrm>
            <a:off x="5061113" y="5893277"/>
            <a:ext cx="2808312" cy="830997"/>
          </a:xfrm>
          <a:prstGeom prst="rect">
            <a:avLst/>
          </a:prstGeom>
          <a:noFill/>
        </p:spPr>
        <p:txBody>
          <a:bodyPr wrap="square" rtlCol="0">
            <a:spAutoFit/>
          </a:bodyPr>
          <a:lstStyle/>
          <a:p>
            <a:pPr algn="ctr"/>
            <a:r>
              <a:rPr lang="fr-FR" sz="2400" b="1" dirty="0">
                <a:solidFill>
                  <a:srgbClr val="FF0000"/>
                </a:solidFill>
              </a:rPr>
              <a:t>Sélection du mutant résistant</a:t>
            </a:r>
          </a:p>
        </p:txBody>
      </p:sp>
      <p:sp>
        <p:nvSpPr>
          <p:cNvPr id="11" name="Titre 1"/>
          <p:cNvSpPr txBox="1">
            <a:spLocks/>
          </p:cNvSpPr>
          <p:nvPr/>
        </p:nvSpPr>
        <p:spPr>
          <a:xfrm>
            <a:off x="8579224" y="331592"/>
            <a:ext cx="31466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dirty="0"/>
              <a:t>Reconstitution d’une flore mutée</a:t>
            </a:r>
          </a:p>
        </p:txBody>
      </p:sp>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79224" y="2646649"/>
            <a:ext cx="3272657" cy="3037385"/>
          </a:xfrm>
          <a:prstGeom prst="rect">
            <a:avLst/>
          </a:prstGeom>
        </p:spPr>
      </p:pic>
      <p:pic>
        <p:nvPicPr>
          <p:cNvPr id="3" name="Image 2">
            <a:extLst>
              <a:ext uri="{FF2B5EF4-FFF2-40B4-BE49-F238E27FC236}">
                <a16:creationId xmlns:a16="http://schemas.microsoft.com/office/drawing/2014/main" id="{64430DAF-EC9C-CE0C-A1CF-F94656336C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8240" y="5791877"/>
            <a:ext cx="2810500" cy="1012024"/>
          </a:xfrm>
          <a:prstGeom prst="rect">
            <a:avLst/>
          </a:prstGeom>
        </p:spPr>
      </p:pic>
    </p:spTree>
    <p:extLst>
      <p:ext uri="{BB962C8B-B14F-4D97-AF65-F5344CB8AC3E}">
        <p14:creationId xmlns:p14="http://schemas.microsoft.com/office/powerpoint/2010/main" val="286439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6"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par>
                          <p:cTn id="42" fill="hold">
                            <p:stCondLst>
                              <p:cond delay="4000"/>
                            </p:stCondLst>
                            <p:childTnLst>
                              <p:par>
                                <p:cTn id="43" presetID="1"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6"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par>
                          <p:cTn id="69" fill="hold">
                            <p:stCondLst>
                              <p:cond delay="3000"/>
                            </p:stCondLst>
                            <p:childTnLst>
                              <p:par>
                                <p:cTn id="70" presetID="1"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par>
                          <p:cTn id="72" fill="hold">
                            <p:stCondLst>
                              <p:cond delay="3000"/>
                            </p:stCondLst>
                            <p:childTnLst>
                              <p:par>
                                <p:cTn id="73" presetID="42" presetClass="entr" presetSubtype="0"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2420939"/>
            <a:ext cx="9144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ZoneTexte 3"/>
          <p:cNvSpPr txBox="1">
            <a:spLocks noChangeArrowheads="1"/>
          </p:cNvSpPr>
          <p:nvPr/>
        </p:nvSpPr>
        <p:spPr bwMode="auto">
          <a:xfrm>
            <a:off x="2135189" y="1876425"/>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2000" b="1">
                <a:solidFill>
                  <a:srgbClr val="000000"/>
                </a:solidFill>
                <a:latin typeface="Times New Roman" panose="02020603050405020304" pitchFamily="18" charset="0"/>
              </a:rPr>
              <a:t>Clindamycine</a:t>
            </a:r>
          </a:p>
        </p:txBody>
      </p:sp>
      <p:sp>
        <p:nvSpPr>
          <p:cNvPr id="72708" name="ZoneTexte 4"/>
          <p:cNvSpPr txBox="1">
            <a:spLocks noChangeArrowheads="1"/>
          </p:cNvSpPr>
          <p:nvPr/>
        </p:nvSpPr>
        <p:spPr bwMode="auto">
          <a:xfrm>
            <a:off x="5659439" y="1916113"/>
            <a:ext cx="274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2000" b="1">
                <a:solidFill>
                  <a:srgbClr val="000000"/>
                </a:solidFill>
                <a:latin typeface="Times New Roman" panose="02020603050405020304" pitchFamily="18" charset="0"/>
              </a:rPr>
              <a:t>Fluoroquinolones</a:t>
            </a:r>
          </a:p>
        </p:txBody>
      </p:sp>
      <p:sp>
        <p:nvSpPr>
          <p:cNvPr id="72709" name="ZoneTexte 6"/>
          <p:cNvSpPr txBox="1">
            <a:spLocks noChangeArrowheads="1"/>
          </p:cNvSpPr>
          <p:nvPr/>
        </p:nvSpPr>
        <p:spPr bwMode="auto">
          <a:xfrm>
            <a:off x="8975725" y="1641476"/>
            <a:ext cx="1657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000" b="1">
                <a:solidFill>
                  <a:srgbClr val="000000"/>
                </a:solidFill>
                <a:latin typeface="Times New Roman" panose="02020603050405020304" pitchFamily="18" charset="0"/>
              </a:rPr>
              <a:t>Ceftriaxone</a:t>
            </a:r>
          </a:p>
          <a:p>
            <a:pPr eaLnBrk="1" hangingPunct="1">
              <a:spcBef>
                <a:spcPct val="0"/>
              </a:spcBef>
              <a:buFontTx/>
              <a:buNone/>
            </a:pPr>
            <a:r>
              <a:rPr lang="fr-FR" altLang="fr-FR" sz="2000" b="1">
                <a:solidFill>
                  <a:srgbClr val="000000"/>
                </a:solidFill>
                <a:latin typeface="Times New Roman" panose="02020603050405020304" pitchFamily="18" charset="0"/>
              </a:rPr>
              <a:t>Augmentin®</a:t>
            </a:r>
          </a:p>
        </p:txBody>
      </p:sp>
      <p:sp>
        <p:nvSpPr>
          <p:cNvPr id="72710" name="ZoneTexte 1"/>
          <p:cNvSpPr txBox="1">
            <a:spLocks noChangeArrowheads="1"/>
          </p:cNvSpPr>
          <p:nvPr/>
        </p:nvSpPr>
        <p:spPr bwMode="auto">
          <a:xfrm>
            <a:off x="6789926" y="441326"/>
            <a:ext cx="4103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dirty="0">
                <a:latin typeface="Times New Roman" panose="02020603050405020304" pitchFamily="18" charset="0"/>
              </a:rPr>
              <a:t>Bleu : anaérobies</a:t>
            </a:r>
          </a:p>
          <a:p>
            <a:pPr eaLnBrk="1" hangingPunct="1">
              <a:spcBef>
                <a:spcPct val="0"/>
              </a:spcBef>
              <a:buFontTx/>
              <a:buNone/>
            </a:pPr>
            <a:r>
              <a:rPr lang="fr-FR" altLang="fr-FR" sz="2400" dirty="0">
                <a:latin typeface="Times New Roman" panose="02020603050405020304" pitchFamily="18" charset="0"/>
              </a:rPr>
              <a:t>Vert : entérobactéries sensibles</a:t>
            </a:r>
          </a:p>
          <a:p>
            <a:pPr eaLnBrk="1" hangingPunct="1">
              <a:spcBef>
                <a:spcPct val="0"/>
              </a:spcBef>
              <a:buFontTx/>
              <a:buNone/>
            </a:pPr>
            <a:r>
              <a:rPr lang="fr-FR" altLang="fr-FR" sz="2400" dirty="0">
                <a:latin typeface="Times New Roman" panose="02020603050405020304" pitchFamily="18" charset="0"/>
              </a:rPr>
              <a:t>Rouge: BMR</a:t>
            </a:r>
          </a:p>
        </p:txBody>
      </p:sp>
      <p:sp>
        <p:nvSpPr>
          <p:cNvPr id="2" name="ZoneTexte 1"/>
          <p:cNvSpPr txBox="1"/>
          <p:nvPr/>
        </p:nvSpPr>
        <p:spPr>
          <a:xfrm>
            <a:off x="1633726" y="224879"/>
            <a:ext cx="2949388" cy="1077218"/>
          </a:xfrm>
          <a:prstGeom prst="rect">
            <a:avLst/>
          </a:prstGeom>
          <a:noFill/>
        </p:spPr>
        <p:txBody>
          <a:bodyPr wrap="square" rtlCol="0">
            <a:spAutoFit/>
          </a:bodyPr>
          <a:lstStyle/>
          <a:p>
            <a:r>
              <a:rPr lang="fr-FR" sz="3200" dirty="0"/>
              <a:t>MICROBIOTE INTESTINAL</a:t>
            </a:r>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0622" y="63312"/>
            <a:ext cx="1668649" cy="1668649"/>
          </a:xfrm>
          <a:prstGeom prst="rect">
            <a:avLst/>
          </a:prstGeom>
        </p:spPr>
      </p:pic>
    </p:spTree>
    <p:extLst>
      <p:ext uri="{BB962C8B-B14F-4D97-AF65-F5344CB8AC3E}">
        <p14:creationId xmlns:p14="http://schemas.microsoft.com/office/powerpoint/2010/main" val="200057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143653" y="117053"/>
            <a:ext cx="3133725" cy="1457325"/>
          </a:xfrm>
        </p:spPr>
      </p:pic>
      <p:sp>
        <p:nvSpPr>
          <p:cNvPr id="4" name="Espace réservé du numéro de diapositive 3"/>
          <p:cNvSpPr>
            <a:spLocks noGrp="1"/>
          </p:cNvSpPr>
          <p:nvPr>
            <p:ph type="sldNum" sz="quarter" idx="12"/>
          </p:nvPr>
        </p:nvSpPr>
        <p:spPr/>
        <p:txBody>
          <a:bodyPr/>
          <a:lstStyle/>
          <a:p>
            <a:fld id="{D487006B-8BF1-4AE5-AC39-C1A4506120FD}" type="slidenum">
              <a:rPr lang="fr-FR" smtClean="0"/>
              <a:t>14</a:t>
            </a:fld>
            <a:endParaRPr lang="fr-FR"/>
          </a:p>
        </p:txBody>
      </p:sp>
      <p:sp>
        <p:nvSpPr>
          <p:cNvPr id="6" name="ZoneTexte 5"/>
          <p:cNvSpPr txBox="1"/>
          <p:nvPr/>
        </p:nvSpPr>
        <p:spPr>
          <a:xfrm>
            <a:off x="1855692" y="1866082"/>
            <a:ext cx="7709648" cy="1754326"/>
          </a:xfrm>
          <a:prstGeom prst="rect">
            <a:avLst/>
          </a:prstGeom>
          <a:noFill/>
        </p:spPr>
        <p:txBody>
          <a:bodyPr wrap="square" rtlCol="0">
            <a:spAutoFit/>
          </a:bodyPr>
          <a:lstStyle/>
          <a:p>
            <a:pPr algn="ctr"/>
            <a:r>
              <a:rPr lang="fr-FR" sz="3600" dirty="0"/>
              <a:t>Les ATB créent des bactéries résistantes</a:t>
            </a:r>
          </a:p>
          <a:p>
            <a:pPr algn="ctr"/>
            <a:r>
              <a:rPr lang="fr-FR" sz="3600" dirty="0"/>
              <a:t>+ favorisent leur développement</a:t>
            </a:r>
          </a:p>
          <a:p>
            <a:pPr algn="ctr"/>
            <a:r>
              <a:rPr lang="fr-FR" sz="3600" dirty="0"/>
              <a:t>= évolution exponentielle </a:t>
            </a:r>
          </a:p>
        </p:txBody>
      </p:sp>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2449" y="5058896"/>
            <a:ext cx="2857500" cy="1600200"/>
          </a:xfrm>
          <a:prstGeom prst="rect">
            <a:avLst/>
          </a:prstGeom>
        </p:spPr>
      </p:pic>
      <p:sp>
        <p:nvSpPr>
          <p:cNvPr id="8" name="ZoneTexte 7"/>
          <p:cNvSpPr txBox="1"/>
          <p:nvPr/>
        </p:nvSpPr>
        <p:spPr>
          <a:xfrm>
            <a:off x="2241177" y="4072744"/>
            <a:ext cx="7404847" cy="954107"/>
          </a:xfrm>
          <a:prstGeom prst="rect">
            <a:avLst/>
          </a:prstGeom>
          <a:noFill/>
        </p:spPr>
        <p:txBody>
          <a:bodyPr wrap="square" rtlCol="0">
            <a:spAutoFit/>
          </a:bodyPr>
          <a:lstStyle/>
          <a:p>
            <a:r>
              <a:rPr lang="fr-FR" sz="2800" dirty="0"/>
              <a:t>Chaque individu peut donc devenir une usine très efficace de production de bactéries résistantes</a:t>
            </a:r>
          </a:p>
        </p:txBody>
      </p:sp>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4971" y="2964063"/>
            <a:ext cx="1686206" cy="1122093"/>
          </a:xfrm>
          <a:prstGeom prst="rect">
            <a:avLst/>
          </a:prstGeom>
        </p:spPr>
      </p:pic>
    </p:spTree>
    <p:extLst>
      <p:ext uri="{BB962C8B-B14F-4D97-AF65-F5344CB8AC3E}">
        <p14:creationId xmlns:p14="http://schemas.microsoft.com/office/powerpoint/2010/main" val="53149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21C3FB-CFF6-73BF-57FD-A6992FF34C95}"/>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fr-FR" sz="5400" kern="1200" dirty="0">
                <a:solidFill>
                  <a:schemeClr val="tx1"/>
                </a:solidFill>
                <a:latin typeface="+mj-lt"/>
                <a:ea typeface="+mj-ea"/>
                <a:cs typeface="+mj-cs"/>
              </a:rPr>
              <a:t>Infections urinaires</a:t>
            </a:r>
          </a:p>
        </p:txBody>
      </p:sp>
      <p:sp>
        <p:nvSpPr>
          <p:cNvPr id="7" name="Espace réservé du texte 6">
            <a:extLst>
              <a:ext uri="{FF2B5EF4-FFF2-40B4-BE49-F238E27FC236}">
                <a16:creationId xmlns:a16="http://schemas.microsoft.com/office/drawing/2014/main" id="{253AA694-0C33-3771-5F23-EC04464FCF76}"/>
              </a:ext>
            </a:extLst>
          </p:cNvPr>
          <p:cNvSpPr>
            <a:spLocks noGrp="1"/>
          </p:cNvSpPr>
          <p:nvPr>
            <p:ph type="body" idx="1"/>
          </p:nvPr>
        </p:nvSpPr>
        <p:spPr>
          <a:xfrm>
            <a:off x="1113809" y="953037"/>
            <a:ext cx="4036333" cy="1709849"/>
          </a:xfrm>
        </p:spPr>
        <p:txBody>
          <a:bodyPr vert="horz" lIns="91440" tIns="45720" rIns="91440" bIns="45720" rtlCol="0" anchor="b">
            <a:normAutofit/>
          </a:bodyPr>
          <a:lstStyle/>
          <a:p>
            <a:endParaRPr lang="en-US" sz="2000" kern="1200">
              <a:solidFill>
                <a:schemeClr val="tx1"/>
              </a:solidFill>
              <a:latin typeface="+mn-lt"/>
              <a:ea typeface="+mn-ea"/>
              <a:cs typeface="+mn-cs"/>
            </a:endParaRPr>
          </a:p>
        </p:txBody>
      </p:sp>
      <p:pic>
        <p:nvPicPr>
          <p:cNvPr id="1028" name="Picture 4" descr="Bladder, kidney, urology icon - Download on Iconfinder ">
            <a:extLst>
              <a:ext uri="{FF2B5EF4-FFF2-40B4-BE49-F238E27FC236}">
                <a16:creationId xmlns:a16="http://schemas.microsoft.com/office/drawing/2014/main" id="{4BE337FB-F0C4-C5E5-B802-4D0C052FA0A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957597" y="666728"/>
            <a:ext cx="546579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667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B6446-293C-3EA7-8586-42F95EBC42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40ECBD-BFF4-92DC-9958-FC34538D615B}"/>
              </a:ext>
            </a:extLst>
          </p:cNvPr>
          <p:cNvSpPr>
            <a:spLocks noGrp="1"/>
          </p:cNvSpPr>
          <p:nvPr>
            <p:ph type="title"/>
          </p:nvPr>
        </p:nvSpPr>
        <p:spPr/>
        <p:txBody>
          <a:bodyPr vert="horz" lIns="91440" tIns="45720" rIns="91440" bIns="45720" rtlCol="0" anchor="t">
            <a:normAutofit fontScale="90000"/>
          </a:bodyPr>
          <a:lstStyle/>
          <a:p>
            <a:r>
              <a:rPr lang="fr-FR" sz="5400" kern="1200" dirty="0">
                <a:solidFill>
                  <a:schemeClr val="tx1"/>
                </a:solidFill>
                <a:latin typeface="+mj-lt"/>
                <a:ea typeface="+mj-ea"/>
                <a:cs typeface="+mj-cs"/>
              </a:rPr>
              <a:t>Infections urinaires féminines</a:t>
            </a:r>
            <a:br>
              <a:rPr lang="fr-FR" sz="5400" kern="1200" dirty="0">
                <a:solidFill>
                  <a:schemeClr val="tx1"/>
                </a:solidFill>
                <a:latin typeface="+mj-lt"/>
                <a:ea typeface="+mj-ea"/>
                <a:cs typeface="+mj-cs"/>
              </a:rPr>
            </a:br>
            <a:r>
              <a:rPr lang="fr-FR" sz="5400" kern="1200" dirty="0">
                <a:solidFill>
                  <a:schemeClr val="tx1"/>
                </a:solidFill>
                <a:latin typeface="+mj-lt"/>
                <a:ea typeface="+mj-ea"/>
                <a:cs typeface="+mj-cs"/>
              </a:rPr>
              <a:t>ce qui a changé :</a:t>
            </a:r>
          </a:p>
        </p:txBody>
      </p:sp>
      <p:graphicFrame>
        <p:nvGraphicFramePr>
          <p:cNvPr id="8" name="Espace réservé du contenu 7">
            <a:extLst>
              <a:ext uri="{FF2B5EF4-FFF2-40B4-BE49-F238E27FC236}">
                <a16:creationId xmlns:a16="http://schemas.microsoft.com/office/drawing/2014/main" id="{2ED85E96-6773-98DA-CF27-498E3284896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Bladder, kidney, urology icon - Download on Iconfinder ">
            <a:extLst>
              <a:ext uri="{FF2B5EF4-FFF2-40B4-BE49-F238E27FC236}">
                <a16:creationId xmlns:a16="http://schemas.microsoft.com/office/drawing/2014/main" id="{35FA7855-6209-422A-6723-AD85F3EA971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10515600" y="0"/>
            <a:ext cx="1471668" cy="147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97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B9F6-BB32-273C-43C8-B5025020C6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32042D-23A1-9360-4159-5271C5081C81}"/>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Cystite aigüe simple</a:t>
            </a:r>
          </a:p>
        </p:txBody>
      </p:sp>
      <p:pic>
        <p:nvPicPr>
          <p:cNvPr id="1028" name="Picture 4" descr="Bladder, kidney, urology icon - Download on Iconfinder ">
            <a:extLst>
              <a:ext uri="{FF2B5EF4-FFF2-40B4-BE49-F238E27FC236}">
                <a16:creationId xmlns:a16="http://schemas.microsoft.com/office/drawing/2014/main" id="{62CFFF1A-BE4F-A3EC-8005-A903C1A78E0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515600" y="0"/>
            <a:ext cx="1471668" cy="1471668"/>
          </a:xfrm>
          <a:prstGeom prst="rect">
            <a:avLst/>
          </a:prstGeom>
          <a:noFill/>
          <a:extLst>
            <a:ext uri="{909E8E84-426E-40DD-AFC4-6F175D3DCCD1}">
              <a14:hiddenFill xmlns:a14="http://schemas.microsoft.com/office/drawing/2010/main">
                <a:solidFill>
                  <a:srgbClr val="FFFFFF"/>
                </a:solidFill>
              </a14:hiddenFill>
            </a:ext>
          </a:extLst>
        </p:spPr>
      </p:pic>
      <p:pic>
        <p:nvPicPr>
          <p:cNvPr id="9" name="Espace réservé du contenu 8">
            <a:extLst>
              <a:ext uri="{FF2B5EF4-FFF2-40B4-BE49-F238E27FC236}">
                <a16:creationId xmlns:a16="http://schemas.microsoft.com/office/drawing/2014/main" id="{59C4622C-BFBE-A065-2ABB-A78B929DB72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77034" y="2055813"/>
            <a:ext cx="8029153" cy="3599276"/>
          </a:xfrm>
          <a:prstGeom prst="rect">
            <a:avLst/>
          </a:prstGeom>
        </p:spPr>
      </p:pic>
      <p:sp>
        <p:nvSpPr>
          <p:cNvPr id="7" name="Freeform 4">
            <a:extLst>
              <a:ext uri="{FF2B5EF4-FFF2-40B4-BE49-F238E27FC236}">
                <a16:creationId xmlns:a16="http://schemas.microsoft.com/office/drawing/2014/main" id="{04677C55-93EF-F1A6-4E5E-DC50E3B1D3C2}"/>
              </a:ext>
            </a:extLst>
          </p:cNvPr>
          <p:cNvSpPr/>
          <p:nvPr/>
        </p:nvSpPr>
        <p:spPr>
          <a:xfrm>
            <a:off x="9007210" y="2196147"/>
            <a:ext cx="2495113" cy="2465706"/>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fr-FR"/>
          </a:p>
        </p:txBody>
      </p:sp>
      <p:sp>
        <p:nvSpPr>
          <p:cNvPr id="8" name="ZoneTexte 7">
            <a:extLst>
              <a:ext uri="{FF2B5EF4-FFF2-40B4-BE49-F238E27FC236}">
                <a16:creationId xmlns:a16="http://schemas.microsoft.com/office/drawing/2014/main" id="{AF09D7C7-D065-1501-5F9F-B84455327399}"/>
              </a:ext>
            </a:extLst>
          </p:cNvPr>
          <p:cNvSpPr txBox="1"/>
          <p:nvPr/>
        </p:nvSpPr>
        <p:spPr>
          <a:xfrm rot="777973">
            <a:off x="9857213" y="2758847"/>
            <a:ext cx="1738482" cy="369332"/>
          </a:xfrm>
          <a:prstGeom prst="rect">
            <a:avLst/>
          </a:prstGeom>
          <a:noFill/>
        </p:spPr>
        <p:txBody>
          <a:bodyPr wrap="square">
            <a:spAutoFit/>
          </a:bodyPr>
          <a:lstStyle/>
          <a:p>
            <a:r>
              <a:rPr lang="fr-FR" dirty="0">
                <a:latin typeface="American Typewriter" panose="02090604020004020304" pitchFamily="18" charset="77"/>
              </a:rPr>
              <a:t>A noter !</a:t>
            </a:r>
          </a:p>
        </p:txBody>
      </p:sp>
      <p:sp>
        <p:nvSpPr>
          <p:cNvPr id="10" name="ZoneTexte 9">
            <a:extLst>
              <a:ext uri="{FF2B5EF4-FFF2-40B4-BE49-F238E27FC236}">
                <a16:creationId xmlns:a16="http://schemas.microsoft.com/office/drawing/2014/main" id="{9973380E-CBA8-1DEA-49B4-686939D72610}"/>
              </a:ext>
            </a:extLst>
          </p:cNvPr>
          <p:cNvSpPr txBox="1"/>
          <p:nvPr/>
        </p:nvSpPr>
        <p:spPr>
          <a:xfrm rot="796120">
            <a:off x="9288970" y="3295248"/>
            <a:ext cx="1931591" cy="646331"/>
          </a:xfrm>
          <a:prstGeom prst="rect">
            <a:avLst/>
          </a:prstGeom>
          <a:noFill/>
        </p:spPr>
        <p:txBody>
          <a:bodyPr wrap="square" rtlCol="0">
            <a:spAutoFit/>
          </a:bodyPr>
          <a:lstStyle/>
          <a:p>
            <a:r>
              <a:rPr lang="fr-FR" dirty="0">
                <a:latin typeface="American Typewriter" panose="02090604020004020304" pitchFamily="18" charset="77"/>
              </a:rPr>
              <a:t>Pivmécillinam </a:t>
            </a:r>
          </a:p>
          <a:p>
            <a:r>
              <a:rPr lang="fr-FR" dirty="0">
                <a:latin typeface="American Typewriter" panose="02090604020004020304" pitchFamily="18" charset="77"/>
              </a:rPr>
              <a:t>5 &gt; 3 jours</a:t>
            </a:r>
          </a:p>
        </p:txBody>
      </p:sp>
    </p:spTree>
    <p:extLst>
      <p:ext uri="{BB962C8B-B14F-4D97-AF65-F5344CB8AC3E}">
        <p14:creationId xmlns:p14="http://schemas.microsoft.com/office/powerpoint/2010/main" val="3883884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3AFEC-C632-0DD3-E5BE-EEEBAB2ACD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60CFC71-A3AB-C7D0-8C4F-2DCC019B33FF}"/>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Cystite aigüe simple</a:t>
            </a:r>
          </a:p>
        </p:txBody>
      </p:sp>
      <p:pic>
        <p:nvPicPr>
          <p:cNvPr id="1028" name="Picture 4" descr="Bladder, kidney, urology icon - Download on Iconfinder ">
            <a:extLst>
              <a:ext uri="{FF2B5EF4-FFF2-40B4-BE49-F238E27FC236}">
                <a16:creationId xmlns:a16="http://schemas.microsoft.com/office/drawing/2014/main" id="{591E9BC6-7A95-98D3-DAE8-0B78D33A2F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515600" y="0"/>
            <a:ext cx="1471668" cy="147166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4">
            <a:extLst>
              <a:ext uri="{FF2B5EF4-FFF2-40B4-BE49-F238E27FC236}">
                <a16:creationId xmlns:a16="http://schemas.microsoft.com/office/drawing/2014/main" id="{24CC339A-9DA8-1FFE-EA69-AD7212C3B1A8}"/>
              </a:ext>
            </a:extLst>
          </p:cNvPr>
          <p:cNvSpPr/>
          <p:nvPr/>
        </p:nvSpPr>
        <p:spPr>
          <a:xfrm>
            <a:off x="9007210" y="2196147"/>
            <a:ext cx="2495113" cy="2465706"/>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FR"/>
          </a:p>
        </p:txBody>
      </p:sp>
      <p:sp>
        <p:nvSpPr>
          <p:cNvPr id="8" name="ZoneTexte 7">
            <a:extLst>
              <a:ext uri="{FF2B5EF4-FFF2-40B4-BE49-F238E27FC236}">
                <a16:creationId xmlns:a16="http://schemas.microsoft.com/office/drawing/2014/main" id="{AD65258C-C314-4992-7EFB-C9A42E4258C1}"/>
              </a:ext>
            </a:extLst>
          </p:cNvPr>
          <p:cNvSpPr txBox="1"/>
          <p:nvPr/>
        </p:nvSpPr>
        <p:spPr>
          <a:xfrm rot="777973">
            <a:off x="9857213" y="2758847"/>
            <a:ext cx="1738482" cy="369332"/>
          </a:xfrm>
          <a:prstGeom prst="rect">
            <a:avLst/>
          </a:prstGeom>
          <a:noFill/>
        </p:spPr>
        <p:txBody>
          <a:bodyPr wrap="square">
            <a:spAutoFit/>
          </a:bodyPr>
          <a:lstStyle/>
          <a:p>
            <a:r>
              <a:rPr lang="fr-FR" dirty="0">
                <a:latin typeface="American Typewriter" panose="02090604020004020304" pitchFamily="18" charset="77"/>
              </a:rPr>
              <a:t>A noter !</a:t>
            </a:r>
          </a:p>
        </p:txBody>
      </p:sp>
      <p:sp>
        <p:nvSpPr>
          <p:cNvPr id="10" name="ZoneTexte 9">
            <a:extLst>
              <a:ext uri="{FF2B5EF4-FFF2-40B4-BE49-F238E27FC236}">
                <a16:creationId xmlns:a16="http://schemas.microsoft.com/office/drawing/2014/main" id="{3FA8CA47-8FCA-A51B-A9BD-A44FB3B639DA}"/>
              </a:ext>
            </a:extLst>
          </p:cNvPr>
          <p:cNvSpPr txBox="1"/>
          <p:nvPr/>
        </p:nvSpPr>
        <p:spPr>
          <a:xfrm rot="796120">
            <a:off x="9288970" y="3295248"/>
            <a:ext cx="1931591" cy="646331"/>
          </a:xfrm>
          <a:prstGeom prst="rect">
            <a:avLst/>
          </a:prstGeom>
          <a:noFill/>
        </p:spPr>
        <p:txBody>
          <a:bodyPr wrap="square" rtlCol="0">
            <a:spAutoFit/>
          </a:bodyPr>
          <a:lstStyle/>
          <a:p>
            <a:r>
              <a:rPr lang="fr-FR" dirty="0">
                <a:latin typeface="American Typewriter" panose="02090604020004020304" pitchFamily="18" charset="77"/>
              </a:rPr>
              <a:t>Pivmécillinam </a:t>
            </a:r>
          </a:p>
          <a:p>
            <a:r>
              <a:rPr lang="fr-FR" dirty="0">
                <a:latin typeface="American Typewriter" panose="02090604020004020304" pitchFamily="18" charset="77"/>
              </a:rPr>
              <a:t>5 &gt; 3 jours</a:t>
            </a:r>
          </a:p>
        </p:txBody>
      </p:sp>
      <p:sp>
        <p:nvSpPr>
          <p:cNvPr id="4" name="Espace réservé du contenu 3">
            <a:extLst>
              <a:ext uri="{FF2B5EF4-FFF2-40B4-BE49-F238E27FC236}">
                <a16:creationId xmlns:a16="http://schemas.microsoft.com/office/drawing/2014/main" id="{06EE132E-5D54-F975-D62A-0E606D173A54}"/>
              </a:ext>
            </a:extLst>
          </p:cNvPr>
          <p:cNvSpPr>
            <a:spLocks noGrp="1"/>
          </p:cNvSpPr>
          <p:nvPr>
            <p:ph idx="1"/>
          </p:nvPr>
        </p:nvSpPr>
        <p:spPr/>
        <p:txBody>
          <a:bodyPr/>
          <a:lstStyle/>
          <a:p>
            <a:r>
              <a:rPr lang="fr-FR" dirty="0"/>
              <a:t>Protocoles nationaux de coopération </a:t>
            </a:r>
          </a:p>
          <a:p>
            <a:r>
              <a:rPr lang="fr-FR" dirty="0"/>
              <a:t>Permettent aux IDE libérales exerçant en structures</a:t>
            </a:r>
          </a:p>
          <a:p>
            <a:pPr marL="0" indent="0">
              <a:buNone/>
            </a:pPr>
            <a:r>
              <a:rPr lang="fr-FR" dirty="0"/>
              <a:t> coordonnées (MSP, CPTS), après avoir validé une</a:t>
            </a:r>
          </a:p>
          <a:p>
            <a:pPr marL="0" indent="0">
              <a:buNone/>
            </a:pPr>
            <a:r>
              <a:rPr lang="fr-FR" dirty="0"/>
              <a:t> formation, de prescrire un antibiotique .</a:t>
            </a:r>
          </a:p>
          <a:p>
            <a:pPr marL="0" indent="0">
              <a:buNone/>
            </a:pPr>
            <a:endParaRPr lang="fr-FR" dirty="0"/>
          </a:p>
          <a:p>
            <a:pPr marL="0" indent="0">
              <a:buNone/>
            </a:pPr>
            <a:r>
              <a:rPr lang="fr-FR" dirty="0"/>
              <a:t>Patientes : de 16 à 65 ans, sans risque de complications</a:t>
            </a:r>
          </a:p>
        </p:txBody>
      </p:sp>
    </p:spTree>
    <p:extLst>
      <p:ext uri="{BB962C8B-B14F-4D97-AF65-F5344CB8AC3E}">
        <p14:creationId xmlns:p14="http://schemas.microsoft.com/office/powerpoint/2010/main" val="4189910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5A68B-2200-5099-5157-D3E080F867C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A38D38-7407-A7CB-2752-ACA49CD2794F}"/>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Cystites récidivantes </a:t>
            </a:r>
            <a:r>
              <a:rPr lang="fr-FR" kern="1200" dirty="0">
                <a:solidFill>
                  <a:schemeClr val="tx1"/>
                </a:solidFill>
                <a:latin typeface="+mj-lt"/>
                <a:ea typeface="+mj-ea"/>
                <a:cs typeface="+mj-cs"/>
              </a:rPr>
              <a:t>(≥ 4/12 mois)</a:t>
            </a:r>
            <a:endParaRPr lang="fr-FR" sz="5400" kern="1200" dirty="0">
              <a:solidFill>
                <a:schemeClr val="tx1"/>
              </a:solidFill>
              <a:latin typeface="+mj-lt"/>
              <a:ea typeface="+mj-ea"/>
              <a:cs typeface="+mj-cs"/>
            </a:endParaRPr>
          </a:p>
        </p:txBody>
      </p:sp>
      <p:pic>
        <p:nvPicPr>
          <p:cNvPr id="1028" name="Picture 4" descr="Bladder, kidney, urology icon - Download on Iconfinder ">
            <a:extLst>
              <a:ext uri="{FF2B5EF4-FFF2-40B4-BE49-F238E27FC236}">
                <a16:creationId xmlns:a16="http://schemas.microsoft.com/office/drawing/2014/main" id="{69074ECD-4C6D-8EA1-EBD3-14ED0F4881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515600" y="0"/>
            <a:ext cx="1471668" cy="147166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A122EF6A-71C4-63C8-CE27-999A52465A1A}"/>
              </a:ext>
            </a:extLst>
          </p:cNvPr>
          <p:cNvPicPr>
            <a:picLocks noChangeAspect="1"/>
          </p:cNvPicPr>
          <p:nvPr/>
        </p:nvPicPr>
        <p:blipFill>
          <a:blip r:embed="rId4"/>
          <a:stretch>
            <a:fillRect/>
          </a:stretch>
        </p:blipFill>
        <p:spPr>
          <a:xfrm>
            <a:off x="1123544" y="1471667"/>
            <a:ext cx="9572647" cy="4034187"/>
          </a:xfrm>
          <a:prstGeom prst="rect">
            <a:avLst/>
          </a:prstGeom>
        </p:spPr>
      </p:pic>
    </p:spTree>
    <p:extLst>
      <p:ext uri="{BB962C8B-B14F-4D97-AF65-F5344CB8AC3E}">
        <p14:creationId xmlns:p14="http://schemas.microsoft.com/office/powerpoint/2010/main" val="1382376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Visage humain, femme, capture d’écran&#10;&#10;Description générée automatiquement">
            <a:extLst>
              <a:ext uri="{FF2B5EF4-FFF2-40B4-BE49-F238E27FC236}">
                <a16:creationId xmlns:a16="http://schemas.microsoft.com/office/drawing/2014/main" id="{16DA9D14-325C-46B7-E8E8-4D9F662D6F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9566" y="0"/>
            <a:ext cx="4862434" cy="6858000"/>
          </a:xfrm>
          <a:prstGeom prst="rect">
            <a:avLst/>
          </a:prstGeom>
        </p:spPr>
      </p:pic>
      <p:pic>
        <p:nvPicPr>
          <p:cNvPr id="7" name="Image 6" descr="Une image contenant texte, Visage humain, garçon, capture d’écran&#10;&#10;Description générée automatiquement">
            <a:extLst>
              <a:ext uri="{FF2B5EF4-FFF2-40B4-BE49-F238E27FC236}">
                <a16:creationId xmlns:a16="http://schemas.microsoft.com/office/drawing/2014/main" id="{5BF6CAB1-54D0-62A5-BE37-B332FA5EDE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891852" cy="6858000"/>
          </a:xfrm>
          <a:prstGeom prst="rect">
            <a:avLst/>
          </a:prstGeom>
        </p:spPr>
      </p:pic>
    </p:spTree>
    <p:extLst>
      <p:ext uri="{BB962C8B-B14F-4D97-AF65-F5344CB8AC3E}">
        <p14:creationId xmlns:p14="http://schemas.microsoft.com/office/powerpoint/2010/main" val="145844320"/>
      </p:ext>
    </p:extLst>
  </p:cSld>
  <p:clrMapOvr>
    <a:masterClrMapping/>
  </p:clrMapOvr>
  <mc:AlternateContent xmlns:mc="http://schemas.openxmlformats.org/markup-compatibility/2006" xmlns:p14="http://schemas.microsoft.com/office/powerpoint/2010/main">
    <mc:Choice Requires="p14">
      <p:transition spd="slow" p14:dur="2000" advTm="19890"/>
    </mc:Choice>
    <mc:Fallback xmlns="">
      <p:transition spd="slow" advTm="1989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EBD52-C38D-39FD-0B41-52488ED4F6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C936C5-5BBC-E74E-B057-96FAC856D45E}"/>
              </a:ext>
            </a:extLst>
          </p:cNvPr>
          <p:cNvSpPr>
            <a:spLocks noGrp="1"/>
          </p:cNvSpPr>
          <p:nvPr>
            <p:ph type="title"/>
          </p:nvPr>
        </p:nvSpPr>
        <p:spPr>
          <a:xfrm>
            <a:off x="218440" y="3216222"/>
            <a:ext cx="4274569" cy="1155756"/>
          </a:xfrm>
        </p:spPr>
        <p:txBody>
          <a:bodyPr vert="horz" lIns="91440" tIns="45720" rIns="91440" bIns="45720" rtlCol="0" anchor="t">
            <a:normAutofit fontScale="90000"/>
          </a:bodyPr>
          <a:lstStyle/>
          <a:p>
            <a:r>
              <a:rPr lang="fr-FR" sz="5400" kern="1200" dirty="0">
                <a:solidFill>
                  <a:schemeClr val="tx1"/>
                </a:solidFill>
                <a:latin typeface="+mj-lt"/>
                <a:ea typeface="+mj-ea"/>
                <a:cs typeface="+mj-cs"/>
              </a:rPr>
              <a:t>Infections urinaires masculines :</a:t>
            </a:r>
            <a:br>
              <a:rPr lang="fr-FR" sz="5400" kern="1200" dirty="0">
                <a:solidFill>
                  <a:schemeClr val="tx1"/>
                </a:solidFill>
                <a:latin typeface="+mj-lt"/>
                <a:ea typeface="+mj-ea"/>
                <a:cs typeface="+mj-cs"/>
              </a:rPr>
            </a:br>
            <a:r>
              <a:rPr lang="fr-FR" sz="5400" kern="1200" dirty="0">
                <a:solidFill>
                  <a:schemeClr val="tx1"/>
                </a:solidFill>
                <a:latin typeface="+mj-lt"/>
                <a:ea typeface="+mj-ea"/>
                <a:cs typeface="+mj-cs"/>
              </a:rPr>
              <a:t>vers la cystite masculine? </a:t>
            </a:r>
          </a:p>
        </p:txBody>
      </p:sp>
      <p:graphicFrame>
        <p:nvGraphicFramePr>
          <p:cNvPr id="8" name="Espace réservé du contenu 7">
            <a:extLst>
              <a:ext uri="{FF2B5EF4-FFF2-40B4-BE49-F238E27FC236}">
                <a16:creationId xmlns:a16="http://schemas.microsoft.com/office/drawing/2014/main" id="{38BC7A74-DB32-A838-C39C-5835B4AC744C}"/>
              </a:ext>
            </a:extLst>
          </p:cNvPr>
          <p:cNvGraphicFramePr>
            <a:graphicFrameLocks noGrp="1"/>
          </p:cNvGraphicFramePr>
          <p:nvPr>
            <p:ph idx="1"/>
            <p:extLst>
              <p:ext uri="{D42A27DB-BD31-4B8C-83A1-F6EECF244321}">
                <p14:modId xmlns:p14="http://schemas.microsoft.com/office/powerpoint/2010/main" val="2313396916"/>
              </p:ext>
            </p:extLst>
          </p:nvPr>
        </p:nvGraphicFramePr>
        <p:xfrm>
          <a:off x="4371229" y="1471668"/>
          <a:ext cx="6587615"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Bladder, kidney, urology icon - Download on Iconfinder ">
            <a:extLst>
              <a:ext uri="{FF2B5EF4-FFF2-40B4-BE49-F238E27FC236}">
                <a16:creationId xmlns:a16="http://schemas.microsoft.com/office/drawing/2014/main" id="{AE05FEE1-225B-564D-DDB5-AD62DAA3759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10515600" y="0"/>
            <a:ext cx="1471668" cy="1471668"/>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55D090D1-8CCA-D7BF-F400-A25411711EC5}"/>
              </a:ext>
            </a:extLst>
          </p:cNvPr>
          <p:cNvSpPr/>
          <p:nvPr/>
        </p:nvSpPr>
        <p:spPr>
          <a:xfrm rot="19815038">
            <a:off x="-119994" y="813788"/>
            <a:ext cx="4286459" cy="1114548"/>
          </a:xfrm>
          <a:custGeom>
            <a:avLst/>
            <a:gdLst/>
            <a:ahLst/>
            <a:cxnLst/>
            <a:rect l="l" t="t" r="r" b="b"/>
            <a:pathLst>
              <a:path w="13899257" h="5038481">
                <a:moveTo>
                  <a:pt x="0" y="0"/>
                </a:moveTo>
                <a:lnTo>
                  <a:pt x="13899256" y="0"/>
                </a:lnTo>
                <a:lnTo>
                  <a:pt x="13899256" y="5038480"/>
                </a:lnTo>
                <a:lnTo>
                  <a:pt x="0" y="503848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a:blipFill>
        </p:spPr>
        <p:txBody>
          <a:bodyPr/>
          <a:lstStyle/>
          <a:p>
            <a:endParaRPr lang="fr-FR" sz="1200" dirty="0"/>
          </a:p>
        </p:txBody>
      </p:sp>
    </p:spTree>
    <p:extLst>
      <p:ext uri="{BB962C8B-B14F-4D97-AF65-F5344CB8AC3E}">
        <p14:creationId xmlns:p14="http://schemas.microsoft.com/office/powerpoint/2010/main" val="29805477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A0AC8-F9CD-C36A-1064-B7051A33C1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B60663-AB29-AD98-1D71-4F0ACDAFAE4A}"/>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fr-FR" sz="5400" kern="1200" dirty="0">
                <a:solidFill>
                  <a:schemeClr val="tx1"/>
                </a:solidFill>
                <a:latin typeface="+mj-lt"/>
                <a:ea typeface="+mj-ea"/>
                <a:cs typeface="+mj-cs"/>
              </a:rPr>
              <a:t>Infections respiratoires hautes</a:t>
            </a:r>
          </a:p>
        </p:txBody>
      </p:sp>
      <p:sp>
        <p:nvSpPr>
          <p:cNvPr id="7" name="Espace réservé du texte 6">
            <a:extLst>
              <a:ext uri="{FF2B5EF4-FFF2-40B4-BE49-F238E27FC236}">
                <a16:creationId xmlns:a16="http://schemas.microsoft.com/office/drawing/2014/main" id="{F1A3012F-4697-A538-8D45-B2540C39C9E6}"/>
              </a:ext>
            </a:extLst>
          </p:cNvPr>
          <p:cNvSpPr>
            <a:spLocks noGrp="1"/>
          </p:cNvSpPr>
          <p:nvPr>
            <p:ph type="body" idx="1"/>
          </p:nvPr>
        </p:nvSpPr>
        <p:spPr>
          <a:xfrm>
            <a:off x="1113809" y="953037"/>
            <a:ext cx="4036333" cy="1709849"/>
          </a:xfrm>
        </p:spPr>
        <p:txBody>
          <a:bodyPr vert="horz" lIns="91440" tIns="45720" rIns="91440" bIns="45720" rtlCol="0" anchor="b">
            <a:normAutofit/>
          </a:bodyPr>
          <a:lstStyle/>
          <a:p>
            <a:endParaRPr lang="en-US" sz="2000" kern="1200">
              <a:solidFill>
                <a:schemeClr val="tx1"/>
              </a:solidFill>
              <a:latin typeface="+mn-lt"/>
              <a:ea typeface="+mn-ea"/>
              <a:cs typeface="+mn-cs"/>
            </a:endParaRPr>
          </a:p>
        </p:txBody>
      </p:sp>
      <p:pic>
        <p:nvPicPr>
          <p:cNvPr id="10" name="Image 9" descr="Une image contenant Graphique, clipart, conception&#10;&#10;Description générée automatiquement">
            <a:extLst>
              <a:ext uri="{FF2B5EF4-FFF2-40B4-BE49-F238E27FC236}">
                <a16:creationId xmlns:a16="http://schemas.microsoft.com/office/drawing/2014/main" id="{92928CB5-EF0C-85D8-E5F3-5F6DA1477AE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l="26820" t="9261" r="34362" b="27316"/>
          <a:stretch/>
        </p:blipFill>
        <p:spPr>
          <a:xfrm>
            <a:off x="6615477" y="1534306"/>
            <a:ext cx="4150031" cy="3814010"/>
          </a:xfrm>
          <a:prstGeom prst="rect">
            <a:avLst/>
          </a:prstGeom>
        </p:spPr>
      </p:pic>
    </p:spTree>
    <p:extLst>
      <p:ext uri="{BB962C8B-B14F-4D97-AF65-F5344CB8AC3E}">
        <p14:creationId xmlns:p14="http://schemas.microsoft.com/office/powerpoint/2010/main" val="2579000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924B-C166-C679-1348-A04E4D6F04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8C408A-472A-990E-4260-034520F45DF6}"/>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Rhinopharyngite aigue</a:t>
            </a:r>
          </a:p>
        </p:txBody>
      </p:sp>
      <p:pic>
        <p:nvPicPr>
          <p:cNvPr id="10" name="Image 9" descr="Une image contenant Graphique, clipart, conception&#10;&#10;Description générée automatiquement">
            <a:extLst>
              <a:ext uri="{FF2B5EF4-FFF2-40B4-BE49-F238E27FC236}">
                <a16:creationId xmlns:a16="http://schemas.microsoft.com/office/drawing/2014/main" id="{AF78AA94-864B-A487-43F5-51334064E8F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l="26820" t="9261" r="34362" b="27316"/>
          <a:stretch/>
        </p:blipFill>
        <p:spPr>
          <a:xfrm>
            <a:off x="10111409" y="136525"/>
            <a:ext cx="1945806" cy="1788257"/>
          </a:xfrm>
          <a:prstGeom prst="rect">
            <a:avLst/>
          </a:prstGeom>
        </p:spPr>
      </p:pic>
      <p:graphicFrame>
        <p:nvGraphicFramePr>
          <p:cNvPr id="13" name="Diagramme 12">
            <a:extLst>
              <a:ext uri="{FF2B5EF4-FFF2-40B4-BE49-F238E27FC236}">
                <a16:creationId xmlns:a16="http://schemas.microsoft.com/office/drawing/2014/main" id="{1CFED249-B3CE-C8BE-A9D7-649C9E9131EA}"/>
              </a:ext>
            </a:extLst>
          </p:cNvPr>
          <p:cNvGraphicFramePr/>
          <p:nvPr/>
        </p:nvGraphicFramePr>
        <p:xfrm>
          <a:off x="7026965" y="4132401"/>
          <a:ext cx="4589743" cy="1758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Image 13">
            <a:extLst>
              <a:ext uri="{FF2B5EF4-FFF2-40B4-BE49-F238E27FC236}">
                <a16:creationId xmlns:a16="http://schemas.microsoft.com/office/drawing/2014/main" id="{A5744769-226C-0BB8-7101-EFF2EE3C02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62485" y="4729257"/>
            <a:ext cx="1104900" cy="934062"/>
          </a:xfrm>
          <a:prstGeom prst="rect">
            <a:avLst/>
          </a:prstGeom>
        </p:spPr>
      </p:pic>
      <p:sp>
        <p:nvSpPr>
          <p:cNvPr id="16" name="ZoneTexte 15">
            <a:extLst>
              <a:ext uri="{FF2B5EF4-FFF2-40B4-BE49-F238E27FC236}">
                <a16:creationId xmlns:a16="http://schemas.microsoft.com/office/drawing/2014/main" id="{AC8BA2E3-34B6-7A65-E325-F48C3AD7AA74}"/>
              </a:ext>
            </a:extLst>
          </p:cNvPr>
          <p:cNvSpPr txBox="1"/>
          <p:nvPr/>
        </p:nvSpPr>
        <p:spPr>
          <a:xfrm>
            <a:off x="771385" y="1501813"/>
            <a:ext cx="6096000" cy="3416320"/>
          </a:xfrm>
          <a:prstGeom prst="rect">
            <a:avLst/>
          </a:prstGeom>
          <a:noFill/>
        </p:spPr>
        <p:txBody>
          <a:bodyPr wrap="square">
            <a:spAutoFit/>
          </a:bodyPr>
          <a:lstStyle/>
          <a:p>
            <a:r>
              <a:rPr lang="fr-FR" dirty="0"/>
              <a:t>Inflammation virale du pharynx et des fosses nasales</a:t>
            </a:r>
          </a:p>
          <a:p>
            <a:r>
              <a:rPr lang="fr-FR" dirty="0"/>
              <a:t>Rhinorrhée, éternuements, obstruction nasale, fièvre, toux</a:t>
            </a:r>
          </a:p>
          <a:p>
            <a:r>
              <a:rPr lang="fr-FR" dirty="0"/>
              <a:t>Diagnostic : Clinique - examen pauvre</a:t>
            </a:r>
          </a:p>
          <a:p>
            <a:r>
              <a:rPr lang="fr-FR" dirty="0"/>
              <a:t>Evolution : Bénigne, spontanément favorable (7-10 jours)</a:t>
            </a:r>
          </a:p>
          <a:p>
            <a:r>
              <a:rPr lang="fr-FR" dirty="0"/>
              <a:t>Traitement : </a:t>
            </a:r>
          </a:p>
          <a:p>
            <a:pPr marL="742950" lvl="1" indent="-285750">
              <a:buFont typeface="Arial" panose="020B0604020202020204" pitchFamily="34" charset="0"/>
              <a:buChar char="•"/>
            </a:pPr>
            <a:r>
              <a:rPr lang="fr-FR" dirty="0"/>
              <a:t>Aucune antibiothérapie justifiée</a:t>
            </a:r>
          </a:p>
          <a:p>
            <a:pPr marL="742950" lvl="1" indent="-285750">
              <a:buFont typeface="Arial" panose="020B0604020202020204" pitchFamily="34" charset="0"/>
              <a:buChar char="•"/>
            </a:pPr>
            <a:r>
              <a:rPr lang="fr-FR" dirty="0"/>
              <a:t>Traitement symptomatique uniquement</a:t>
            </a:r>
          </a:p>
          <a:p>
            <a:r>
              <a:rPr lang="fr-FR" dirty="0"/>
              <a:t>Points clés : </a:t>
            </a:r>
          </a:p>
          <a:p>
            <a:pPr marL="742950" lvl="1" indent="-285750">
              <a:buFont typeface="Arial" panose="020B0604020202020204" pitchFamily="34" charset="0"/>
              <a:buChar char="•"/>
            </a:pPr>
            <a:r>
              <a:rPr lang="fr-FR" dirty="0"/>
              <a:t>Aspect purulent des sécrétions ≠ surinfection bactérienne</a:t>
            </a:r>
          </a:p>
          <a:p>
            <a:pPr marL="742950" lvl="1" indent="-285750">
              <a:buFont typeface="Arial" panose="020B0604020202020204" pitchFamily="34" charset="0"/>
              <a:buChar char="•"/>
            </a:pPr>
            <a:r>
              <a:rPr lang="fr-FR" dirty="0"/>
              <a:t>Surveiller les complications (otite, sinusite)</a:t>
            </a:r>
          </a:p>
          <a:p>
            <a:pPr marL="742950" lvl="1" indent="-285750">
              <a:buFont typeface="Arial" panose="020B0604020202020204" pitchFamily="34" charset="0"/>
              <a:buChar char="•"/>
            </a:pPr>
            <a:r>
              <a:rPr lang="fr-FR" dirty="0"/>
              <a:t>Informer le patient sur l'évolution naturelle</a:t>
            </a:r>
          </a:p>
        </p:txBody>
      </p:sp>
    </p:spTree>
    <p:extLst>
      <p:ext uri="{BB962C8B-B14F-4D97-AF65-F5344CB8AC3E}">
        <p14:creationId xmlns:p14="http://schemas.microsoft.com/office/powerpoint/2010/main" val="1385296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14A8-09D4-A582-3C06-151A11A454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47ADC3-E09B-E8BC-4EDA-6C83509766E4}"/>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Sinusite aiguë maxillaire</a:t>
            </a:r>
          </a:p>
        </p:txBody>
      </p:sp>
      <p:pic>
        <p:nvPicPr>
          <p:cNvPr id="10" name="Image 9" descr="Une image contenant Graphique, clipart, conception&#10;&#10;Description générée automatiquement">
            <a:extLst>
              <a:ext uri="{FF2B5EF4-FFF2-40B4-BE49-F238E27FC236}">
                <a16:creationId xmlns:a16="http://schemas.microsoft.com/office/drawing/2014/main" id="{2CB171B7-BBA8-DE7D-8B82-10D96FA7651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l="26820" t="9261" r="34362" b="27316"/>
          <a:stretch/>
        </p:blipFill>
        <p:spPr>
          <a:xfrm>
            <a:off x="10111409" y="136525"/>
            <a:ext cx="1945806" cy="1788257"/>
          </a:xfrm>
          <a:prstGeom prst="rect">
            <a:avLst/>
          </a:prstGeom>
        </p:spPr>
      </p:pic>
      <p:graphicFrame>
        <p:nvGraphicFramePr>
          <p:cNvPr id="3" name="Diagramme 2">
            <a:extLst>
              <a:ext uri="{FF2B5EF4-FFF2-40B4-BE49-F238E27FC236}">
                <a16:creationId xmlns:a16="http://schemas.microsoft.com/office/drawing/2014/main" id="{5B11C128-1C6A-120F-26A3-18854A7043AE}"/>
              </a:ext>
            </a:extLst>
          </p:cNvPr>
          <p:cNvGraphicFramePr/>
          <p:nvPr/>
        </p:nvGraphicFramePr>
        <p:xfrm>
          <a:off x="917713" y="2453858"/>
          <a:ext cx="6096000" cy="3139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ZoneTexte 6">
            <a:extLst>
              <a:ext uri="{FF2B5EF4-FFF2-40B4-BE49-F238E27FC236}">
                <a16:creationId xmlns:a16="http://schemas.microsoft.com/office/drawing/2014/main" id="{15E527AD-156B-1429-78B1-9302626CEBD4}"/>
              </a:ext>
            </a:extLst>
          </p:cNvPr>
          <p:cNvSpPr txBox="1"/>
          <p:nvPr/>
        </p:nvSpPr>
        <p:spPr>
          <a:xfrm>
            <a:off x="917713" y="1925086"/>
            <a:ext cx="3527056" cy="369332"/>
          </a:xfrm>
          <a:prstGeom prst="rect">
            <a:avLst/>
          </a:prstGeom>
          <a:noFill/>
        </p:spPr>
        <p:txBody>
          <a:bodyPr wrap="none" rtlCol="0">
            <a:spAutoFit/>
          </a:bodyPr>
          <a:lstStyle/>
          <a:p>
            <a:r>
              <a:rPr lang="fr-FR" b="1" dirty="0"/>
              <a:t>Au moins deux de trois critères :</a:t>
            </a:r>
          </a:p>
        </p:txBody>
      </p:sp>
      <p:pic>
        <p:nvPicPr>
          <p:cNvPr id="9" name="Image 8">
            <a:extLst>
              <a:ext uri="{FF2B5EF4-FFF2-40B4-BE49-F238E27FC236}">
                <a16:creationId xmlns:a16="http://schemas.microsoft.com/office/drawing/2014/main" id="{FFCD5359-13B1-BF63-9207-DCD91EDEEF8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13713" y="1583634"/>
            <a:ext cx="4846211" cy="6858000"/>
          </a:xfrm>
          <a:prstGeom prst="rect">
            <a:avLst/>
          </a:prstGeom>
        </p:spPr>
      </p:pic>
    </p:spTree>
    <p:extLst>
      <p:ext uri="{BB962C8B-B14F-4D97-AF65-F5344CB8AC3E}">
        <p14:creationId xmlns:p14="http://schemas.microsoft.com/office/powerpoint/2010/main" val="2729995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A9951-46EF-EF26-F742-DEC3EF287C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46E907-095C-62C4-933B-53EE13A730F8}"/>
              </a:ext>
            </a:extLst>
          </p:cNvPr>
          <p:cNvSpPr>
            <a:spLocks noGrp="1"/>
          </p:cNvSpPr>
          <p:nvPr>
            <p:ph type="title"/>
          </p:nvPr>
        </p:nvSpPr>
        <p:spPr/>
        <p:txBody>
          <a:bodyPr vert="horz" lIns="91440" tIns="45720" rIns="91440" bIns="45720" rtlCol="0" anchor="t">
            <a:normAutofit fontScale="90000"/>
          </a:bodyPr>
          <a:lstStyle/>
          <a:p>
            <a:r>
              <a:rPr lang="fr-FR" sz="5400" kern="1200" dirty="0">
                <a:solidFill>
                  <a:schemeClr val="tx1"/>
                </a:solidFill>
                <a:latin typeface="+mj-lt"/>
                <a:ea typeface="+mj-ea"/>
                <a:cs typeface="+mj-cs"/>
              </a:rPr>
              <a:t>Sinusite </a:t>
            </a:r>
            <a:r>
              <a:rPr lang="fr-FR" sz="5400" dirty="0"/>
              <a:t>frontale,</a:t>
            </a:r>
            <a:br>
              <a:rPr lang="fr-FR" sz="5400" dirty="0"/>
            </a:br>
            <a:r>
              <a:rPr lang="fr-FR" sz="5400" dirty="0"/>
              <a:t>éthmoïdale, sphénoïdale</a:t>
            </a:r>
            <a:endParaRPr lang="fr-FR" sz="5400" kern="1200" dirty="0">
              <a:solidFill>
                <a:schemeClr val="tx1"/>
              </a:solidFill>
              <a:latin typeface="+mj-lt"/>
              <a:ea typeface="+mj-ea"/>
              <a:cs typeface="+mj-cs"/>
            </a:endParaRPr>
          </a:p>
        </p:txBody>
      </p:sp>
      <p:pic>
        <p:nvPicPr>
          <p:cNvPr id="10" name="Image 9" descr="Une image contenant Graphique, clipart, conception&#10;&#10;Description générée automatiquement">
            <a:extLst>
              <a:ext uri="{FF2B5EF4-FFF2-40B4-BE49-F238E27FC236}">
                <a16:creationId xmlns:a16="http://schemas.microsoft.com/office/drawing/2014/main" id="{E44E4DC7-CDE9-8781-3DDB-4075FF8D4EA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l="26820" t="9261" r="34362" b="27316"/>
          <a:stretch/>
        </p:blipFill>
        <p:spPr>
          <a:xfrm>
            <a:off x="10111409" y="136525"/>
            <a:ext cx="1945806" cy="1788257"/>
          </a:xfrm>
          <a:prstGeom prst="rect">
            <a:avLst/>
          </a:prstGeom>
        </p:spPr>
      </p:pic>
      <p:sp>
        <p:nvSpPr>
          <p:cNvPr id="11" name="ZoneTexte 10">
            <a:extLst>
              <a:ext uri="{FF2B5EF4-FFF2-40B4-BE49-F238E27FC236}">
                <a16:creationId xmlns:a16="http://schemas.microsoft.com/office/drawing/2014/main" id="{CF18316A-B92A-D008-8606-00877B655852}"/>
              </a:ext>
            </a:extLst>
          </p:cNvPr>
          <p:cNvSpPr txBox="1"/>
          <p:nvPr/>
        </p:nvSpPr>
        <p:spPr>
          <a:xfrm>
            <a:off x="2428460" y="2206169"/>
            <a:ext cx="3839818" cy="923330"/>
          </a:xfrm>
          <a:prstGeom prst="rect">
            <a:avLst/>
          </a:prstGeom>
          <a:noFill/>
        </p:spPr>
        <p:txBody>
          <a:bodyPr wrap="square">
            <a:spAutoFit/>
          </a:bodyPr>
          <a:lstStyle/>
          <a:p>
            <a:r>
              <a:rPr lang="fr-FR" dirty="0"/>
              <a:t>Un avis ORL s’impose mais ne doit pas retarder le traitement antibiotique : </a:t>
            </a:r>
          </a:p>
        </p:txBody>
      </p:sp>
      <p:pic>
        <p:nvPicPr>
          <p:cNvPr id="13" name="Image 12">
            <a:extLst>
              <a:ext uri="{FF2B5EF4-FFF2-40B4-BE49-F238E27FC236}">
                <a16:creationId xmlns:a16="http://schemas.microsoft.com/office/drawing/2014/main" id="{AE9BA7A5-244E-8F48-8198-81436888F2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1957" y="1557253"/>
            <a:ext cx="5141843" cy="7276357"/>
          </a:xfrm>
          <a:prstGeom prst="rect">
            <a:avLst/>
          </a:prstGeom>
        </p:spPr>
      </p:pic>
      <p:pic>
        <p:nvPicPr>
          <p:cNvPr id="15" name="Graphique 14" descr="Avertissement avec un remplissage uni">
            <a:extLst>
              <a:ext uri="{FF2B5EF4-FFF2-40B4-BE49-F238E27FC236}">
                <a16:creationId xmlns:a16="http://schemas.microsoft.com/office/drawing/2014/main" id="{8E6CE484-5936-6D72-5D4C-1DEBF6527BE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77348" y="2075746"/>
            <a:ext cx="914400" cy="914400"/>
          </a:xfrm>
          <a:prstGeom prst="rect">
            <a:avLst/>
          </a:prstGeom>
        </p:spPr>
      </p:pic>
      <p:grpSp>
        <p:nvGrpSpPr>
          <p:cNvPr id="9" name="Groupe 8">
            <a:extLst>
              <a:ext uri="{FF2B5EF4-FFF2-40B4-BE49-F238E27FC236}">
                <a16:creationId xmlns:a16="http://schemas.microsoft.com/office/drawing/2014/main" id="{72F1DD8E-726E-3E71-DF3A-883E93E40469}"/>
              </a:ext>
            </a:extLst>
          </p:cNvPr>
          <p:cNvGrpSpPr/>
          <p:nvPr/>
        </p:nvGrpSpPr>
        <p:grpSpPr>
          <a:xfrm>
            <a:off x="7347052" y="136525"/>
            <a:ext cx="2588485" cy="2465706"/>
            <a:chOff x="3581400" y="4048925"/>
            <a:chExt cx="2588485" cy="2465706"/>
          </a:xfrm>
        </p:grpSpPr>
        <p:sp>
          <p:nvSpPr>
            <p:cNvPr id="3" name="Freeform 4">
              <a:extLst>
                <a:ext uri="{FF2B5EF4-FFF2-40B4-BE49-F238E27FC236}">
                  <a16:creationId xmlns:a16="http://schemas.microsoft.com/office/drawing/2014/main" id="{B657720E-7E4C-9C05-409F-AEF5AD5E89C5}"/>
                </a:ext>
              </a:extLst>
            </p:cNvPr>
            <p:cNvSpPr/>
            <p:nvPr/>
          </p:nvSpPr>
          <p:spPr>
            <a:xfrm>
              <a:off x="3581400" y="4048925"/>
              <a:ext cx="2495113" cy="2465706"/>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fr-FR"/>
            </a:p>
          </p:txBody>
        </p:sp>
        <p:sp>
          <p:nvSpPr>
            <p:cNvPr id="7" name="ZoneTexte 6">
              <a:extLst>
                <a:ext uri="{FF2B5EF4-FFF2-40B4-BE49-F238E27FC236}">
                  <a16:creationId xmlns:a16="http://schemas.microsoft.com/office/drawing/2014/main" id="{C000C7A8-39A7-A61D-0D03-BAA7C9B01B0A}"/>
                </a:ext>
              </a:extLst>
            </p:cNvPr>
            <p:cNvSpPr txBox="1"/>
            <p:nvPr/>
          </p:nvSpPr>
          <p:spPr>
            <a:xfrm rot="777973">
              <a:off x="4431403" y="4611625"/>
              <a:ext cx="1738482" cy="369332"/>
            </a:xfrm>
            <a:prstGeom prst="rect">
              <a:avLst/>
            </a:prstGeom>
            <a:noFill/>
          </p:spPr>
          <p:txBody>
            <a:bodyPr wrap="square">
              <a:spAutoFit/>
            </a:bodyPr>
            <a:lstStyle/>
            <a:p>
              <a:r>
                <a:rPr lang="fr-FR" dirty="0">
                  <a:latin typeface="American Typewriter" panose="02090604020004020304" pitchFamily="18" charset="77"/>
                </a:rPr>
                <a:t>A noter !</a:t>
              </a:r>
            </a:p>
          </p:txBody>
        </p:sp>
        <p:sp>
          <p:nvSpPr>
            <p:cNvPr id="8" name="ZoneTexte 7">
              <a:extLst>
                <a:ext uri="{FF2B5EF4-FFF2-40B4-BE49-F238E27FC236}">
                  <a16:creationId xmlns:a16="http://schemas.microsoft.com/office/drawing/2014/main" id="{DE1EDA05-C4DE-48AB-74F5-3983BFCDFA16}"/>
                </a:ext>
              </a:extLst>
            </p:cNvPr>
            <p:cNvSpPr txBox="1"/>
            <p:nvPr/>
          </p:nvSpPr>
          <p:spPr>
            <a:xfrm rot="796120">
              <a:off x="3863160" y="5009527"/>
              <a:ext cx="1931591" cy="923330"/>
            </a:xfrm>
            <a:prstGeom prst="rect">
              <a:avLst/>
            </a:prstGeom>
            <a:noFill/>
          </p:spPr>
          <p:txBody>
            <a:bodyPr wrap="square" rtlCol="0">
              <a:spAutoFit/>
            </a:bodyPr>
            <a:lstStyle/>
            <a:p>
              <a:r>
                <a:rPr lang="fr-FR" dirty="0">
                  <a:latin typeface="American Typewriter" panose="02090604020004020304" pitchFamily="18" charset="77"/>
                </a:rPr>
                <a:t>Quinolones seulement si allergie</a:t>
              </a:r>
            </a:p>
          </p:txBody>
        </p:sp>
      </p:grpSp>
      <p:graphicFrame>
        <p:nvGraphicFramePr>
          <p:cNvPr id="17" name="Diagramme 16">
            <a:extLst>
              <a:ext uri="{FF2B5EF4-FFF2-40B4-BE49-F238E27FC236}">
                <a16:creationId xmlns:a16="http://schemas.microsoft.com/office/drawing/2014/main" id="{9D929C2B-6F52-57C6-726E-028D329B4FA6}"/>
              </a:ext>
            </a:extLst>
          </p:cNvPr>
          <p:cNvGraphicFramePr/>
          <p:nvPr/>
        </p:nvGraphicFramePr>
        <p:xfrm>
          <a:off x="581160" y="3129499"/>
          <a:ext cx="6094926" cy="28623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62301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71C40-5264-9808-1EEB-76BE7797DA5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111C48-62DA-7444-A701-519FB36E38A0}"/>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Angine aiguë de l’adulte</a:t>
            </a:r>
          </a:p>
        </p:txBody>
      </p:sp>
      <p:pic>
        <p:nvPicPr>
          <p:cNvPr id="10" name="Image 9" descr="Une image contenant Graphique, clipart, conception&#10;&#10;Description générée automatiquement">
            <a:extLst>
              <a:ext uri="{FF2B5EF4-FFF2-40B4-BE49-F238E27FC236}">
                <a16:creationId xmlns:a16="http://schemas.microsoft.com/office/drawing/2014/main" id="{8E1CD1DB-6C69-0274-0A37-1769AEC6D58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l="26820" t="9261" r="34362" b="27316"/>
          <a:stretch/>
        </p:blipFill>
        <p:spPr>
          <a:xfrm>
            <a:off x="10111409" y="136525"/>
            <a:ext cx="1945806" cy="1788257"/>
          </a:xfrm>
          <a:prstGeom prst="rect">
            <a:avLst/>
          </a:prstGeom>
        </p:spPr>
      </p:pic>
      <p:graphicFrame>
        <p:nvGraphicFramePr>
          <p:cNvPr id="13" name="Diagramme 12">
            <a:extLst>
              <a:ext uri="{FF2B5EF4-FFF2-40B4-BE49-F238E27FC236}">
                <a16:creationId xmlns:a16="http://schemas.microsoft.com/office/drawing/2014/main" id="{93293E81-84F6-9B36-8924-671604A9469F}"/>
              </a:ext>
            </a:extLst>
          </p:cNvPr>
          <p:cNvGraphicFramePr/>
          <p:nvPr/>
        </p:nvGraphicFramePr>
        <p:xfrm>
          <a:off x="7026965" y="4132401"/>
          <a:ext cx="4589743" cy="1758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Image 13">
            <a:extLst>
              <a:ext uri="{FF2B5EF4-FFF2-40B4-BE49-F238E27FC236}">
                <a16:creationId xmlns:a16="http://schemas.microsoft.com/office/drawing/2014/main" id="{0BDEC679-7C9F-A80B-F5A1-4694EA49535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62485" y="4729257"/>
            <a:ext cx="1104900" cy="934062"/>
          </a:xfrm>
          <a:prstGeom prst="rect">
            <a:avLst/>
          </a:prstGeom>
        </p:spPr>
      </p:pic>
      <p:pic>
        <p:nvPicPr>
          <p:cNvPr id="3" name="Image 2">
            <a:extLst>
              <a:ext uri="{FF2B5EF4-FFF2-40B4-BE49-F238E27FC236}">
                <a16:creationId xmlns:a16="http://schemas.microsoft.com/office/drawing/2014/main" id="{36EAF75C-07CF-3140-8C80-77DCA057A499}"/>
              </a:ext>
            </a:extLst>
          </p:cNvPr>
          <p:cNvPicPr>
            <a:picLocks noChangeAspect="1"/>
          </p:cNvPicPr>
          <p:nvPr/>
        </p:nvPicPr>
        <p:blipFill>
          <a:blip r:embed="rId11" cstate="email">
            <a:extLst>
              <a:ext uri="{28A0092B-C50C-407E-A947-70E740481C1C}">
                <a14:useLocalDpi xmlns:a14="http://schemas.microsoft.com/office/drawing/2010/main"/>
              </a:ext>
            </a:extLst>
          </a:blip>
          <a:srcRect t="18129"/>
          <a:stretch/>
        </p:blipFill>
        <p:spPr>
          <a:xfrm>
            <a:off x="367747" y="1312311"/>
            <a:ext cx="6314507" cy="2862469"/>
          </a:xfrm>
          <a:prstGeom prst="rect">
            <a:avLst/>
          </a:prstGeom>
        </p:spPr>
      </p:pic>
      <p:pic>
        <p:nvPicPr>
          <p:cNvPr id="7" name="Image 6">
            <a:extLst>
              <a:ext uri="{FF2B5EF4-FFF2-40B4-BE49-F238E27FC236}">
                <a16:creationId xmlns:a16="http://schemas.microsoft.com/office/drawing/2014/main" id="{242BD7CC-CF7C-6734-AEEE-05A5BAE699E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0728" y="4452730"/>
            <a:ext cx="5022820" cy="2210733"/>
          </a:xfrm>
          <a:prstGeom prst="rect">
            <a:avLst/>
          </a:prstGeom>
        </p:spPr>
      </p:pic>
      <p:sp>
        <p:nvSpPr>
          <p:cNvPr id="11" name="Freeform 4">
            <a:extLst>
              <a:ext uri="{FF2B5EF4-FFF2-40B4-BE49-F238E27FC236}">
                <a16:creationId xmlns:a16="http://schemas.microsoft.com/office/drawing/2014/main" id="{5E836DB9-19AD-D048-F806-556EEBDEA262}"/>
              </a:ext>
            </a:extLst>
          </p:cNvPr>
          <p:cNvSpPr/>
          <p:nvPr/>
        </p:nvSpPr>
        <p:spPr>
          <a:xfrm>
            <a:off x="7268427" y="1201236"/>
            <a:ext cx="2495113" cy="2465706"/>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5" name="ZoneTexte 14">
            <a:extLst>
              <a:ext uri="{FF2B5EF4-FFF2-40B4-BE49-F238E27FC236}">
                <a16:creationId xmlns:a16="http://schemas.microsoft.com/office/drawing/2014/main" id="{61A6E5A8-2043-7FC3-3F14-FC9CE14A9C11}"/>
              </a:ext>
            </a:extLst>
          </p:cNvPr>
          <p:cNvSpPr txBox="1"/>
          <p:nvPr/>
        </p:nvSpPr>
        <p:spPr>
          <a:xfrm rot="777973">
            <a:off x="8118430" y="1763936"/>
            <a:ext cx="1738482" cy="369332"/>
          </a:xfrm>
          <a:prstGeom prst="rect">
            <a:avLst/>
          </a:prstGeom>
          <a:noFill/>
        </p:spPr>
        <p:txBody>
          <a:bodyPr wrap="square">
            <a:spAutoFit/>
          </a:bodyPr>
          <a:lstStyle/>
          <a:p>
            <a:r>
              <a:rPr lang="fr-FR" dirty="0">
                <a:latin typeface="American Typewriter" panose="02090604020004020304" pitchFamily="18" charset="77"/>
              </a:rPr>
              <a:t>A noter !</a:t>
            </a:r>
          </a:p>
        </p:txBody>
      </p:sp>
      <p:sp>
        <p:nvSpPr>
          <p:cNvPr id="17" name="ZoneTexte 16">
            <a:extLst>
              <a:ext uri="{FF2B5EF4-FFF2-40B4-BE49-F238E27FC236}">
                <a16:creationId xmlns:a16="http://schemas.microsoft.com/office/drawing/2014/main" id="{B617643A-F9CC-A180-2239-065E554700DA}"/>
              </a:ext>
            </a:extLst>
          </p:cNvPr>
          <p:cNvSpPr txBox="1"/>
          <p:nvPr/>
        </p:nvSpPr>
        <p:spPr>
          <a:xfrm rot="796120">
            <a:off x="7550187" y="2300337"/>
            <a:ext cx="1931591" cy="646331"/>
          </a:xfrm>
          <a:prstGeom prst="rect">
            <a:avLst/>
          </a:prstGeom>
          <a:noFill/>
        </p:spPr>
        <p:txBody>
          <a:bodyPr wrap="square" rtlCol="0">
            <a:spAutoFit/>
          </a:bodyPr>
          <a:lstStyle/>
          <a:p>
            <a:r>
              <a:rPr lang="fr-FR" dirty="0">
                <a:latin typeface="American Typewriter" panose="02090604020004020304" pitchFamily="18" charset="77"/>
              </a:rPr>
              <a:t>Exclusion de l’azithromycine</a:t>
            </a:r>
          </a:p>
        </p:txBody>
      </p:sp>
    </p:spTree>
    <p:extLst>
      <p:ext uri="{BB962C8B-B14F-4D97-AF65-F5344CB8AC3E}">
        <p14:creationId xmlns:p14="http://schemas.microsoft.com/office/powerpoint/2010/main" val="230915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B1929-DF7A-2024-1D73-DBC6BB314A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D0E3533-2CE0-962A-4943-557F3709A1EB}"/>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Angine aiguë de l’enfant</a:t>
            </a:r>
          </a:p>
        </p:txBody>
      </p:sp>
      <p:pic>
        <p:nvPicPr>
          <p:cNvPr id="10" name="Image 9" descr="Une image contenant Graphique, clipart, conception&#10;&#10;Description générée automatiquement">
            <a:extLst>
              <a:ext uri="{FF2B5EF4-FFF2-40B4-BE49-F238E27FC236}">
                <a16:creationId xmlns:a16="http://schemas.microsoft.com/office/drawing/2014/main" id="{805F7708-38CE-A005-62DC-A7AFE46735D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l="26820" t="9261" r="34362" b="27316"/>
          <a:stretch/>
        </p:blipFill>
        <p:spPr>
          <a:xfrm>
            <a:off x="10111409" y="136525"/>
            <a:ext cx="1945806" cy="1788257"/>
          </a:xfrm>
          <a:prstGeom prst="rect">
            <a:avLst/>
          </a:prstGeom>
        </p:spPr>
      </p:pic>
      <p:graphicFrame>
        <p:nvGraphicFramePr>
          <p:cNvPr id="13" name="Diagramme 12">
            <a:extLst>
              <a:ext uri="{FF2B5EF4-FFF2-40B4-BE49-F238E27FC236}">
                <a16:creationId xmlns:a16="http://schemas.microsoft.com/office/drawing/2014/main" id="{061AE084-E403-C4B3-7A05-EAD5A73CC703}"/>
              </a:ext>
            </a:extLst>
          </p:cNvPr>
          <p:cNvGraphicFramePr/>
          <p:nvPr/>
        </p:nvGraphicFramePr>
        <p:xfrm>
          <a:off x="7026965" y="4132401"/>
          <a:ext cx="4589743" cy="1758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Image 13">
            <a:extLst>
              <a:ext uri="{FF2B5EF4-FFF2-40B4-BE49-F238E27FC236}">
                <a16:creationId xmlns:a16="http://schemas.microsoft.com/office/drawing/2014/main" id="{D0697249-D86B-DD02-55E3-FEB81DD2D29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62485" y="4729257"/>
            <a:ext cx="1104900" cy="934062"/>
          </a:xfrm>
          <a:prstGeom prst="rect">
            <a:avLst/>
          </a:prstGeom>
        </p:spPr>
      </p:pic>
      <p:pic>
        <p:nvPicPr>
          <p:cNvPr id="7" name="Image 6">
            <a:extLst>
              <a:ext uri="{FF2B5EF4-FFF2-40B4-BE49-F238E27FC236}">
                <a16:creationId xmlns:a16="http://schemas.microsoft.com/office/drawing/2014/main" id="{CD106430-4BF9-D850-37FE-A69C001DC51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0728" y="4452730"/>
            <a:ext cx="5022820" cy="2210733"/>
          </a:xfrm>
          <a:prstGeom prst="rect">
            <a:avLst/>
          </a:prstGeom>
        </p:spPr>
      </p:pic>
      <p:sp>
        <p:nvSpPr>
          <p:cNvPr id="11" name="Freeform 4">
            <a:extLst>
              <a:ext uri="{FF2B5EF4-FFF2-40B4-BE49-F238E27FC236}">
                <a16:creationId xmlns:a16="http://schemas.microsoft.com/office/drawing/2014/main" id="{9311BCB1-57D5-CD86-9C02-14BDF8AF2FCF}"/>
              </a:ext>
            </a:extLst>
          </p:cNvPr>
          <p:cNvSpPr/>
          <p:nvPr/>
        </p:nvSpPr>
        <p:spPr>
          <a:xfrm>
            <a:off x="7268427" y="1201236"/>
            <a:ext cx="2495113" cy="2465706"/>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5" name="ZoneTexte 14">
            <a:extLst>
              <a:ext uri="{FF2B5EF4-FFF2-40B4-BE49-F238E27FC236}">
                <a16:creationId xmlns:a16="http://schemas.microsoft.com/office/drawing/2014/main" id="{9ADF35B4-C2FF-B520-63B5-146A9765EB70}"/>
              </a:ext>
            </a:extLst>
          </p:cNvPr>
          <p:cNvSpPr txBox="1"/>
          <p:nvPr/>
        </p:nvSpPr>
        <p:spPr>
          <a:xfrm rot="777973">
            <a:off x="8118430" y="1763936"/>
            <a:ext cx="1738482" cy="369332"/>
          </a:xfrm>
          <a:prstGeom prst="rect">
            <a:avLst/>
          </a:prstGeom>
          <a:noFill/>
        </p:spPr>
        <p:txBody>
          <a:bodyPr wrap="square">
            <a:spAutoFit/>
          </a:bodyPr>
          <a:lstStyle/>
          <a:p>
            <a:r>
              <a:rPr lang="fr-FR" dirty="0">
                <a:latin typeface="American Typewriter" panose="02090604020004020304" pitchFamily="18" charset="77"/>
              </a:rPr>
              <a:t>A noter !</a:t>
            </a:r>
          </a:p>
        </p:txBody>
      </p:sp>
      <p:sp>
        <p:nvSpPr>
          <p:cNvPr id="17" name="ZoneTexte 16">
            <a:extLst>
              <a:ext uri="{FF2B5EF4-FFF2-40B4-BE49-F238E27FC236}">
                <a16:creationId xmlns:a16="http://schemas.microsoft.com/office/drawing/2014/main" id="{C7C86038-8A30-79B2-9A29-E0DE9E4EF13B}"/>
              </a:ext>
            </a:extLst>
          </p:cNvPr>
          <p:cNvSpPr txBox="1"/>
          <p:nvPr/>
        </p:nvSpPr>
        <p:spPr>
          <a:xfrm rot="796120">
            <a:off x="7550187" y="2300337"/>
            <a:ext cx="1931591" cy="646331"/>
          </a:xfrm>
          <a:prstGeom prst="rect">
            <a:avLst/>
          </a:prstGeom>
          <a:noFill/>
        </p:spPr>
        <p:txBody>
          <a:bodyPr wrap="square" rtlCol="0">
            <a:spAutoFit/>
          </a:bodyPr>
          <a:lstStyle/>
          <a:p>
            <a:r>
              <a:rPr lang="fr-FR" dirty="0">
                <a:latin typeface="American Typewriter" panose="02090604020004020304" pitchFamily="18" charset="77"/>
              </a:rPr>
              <a:t>Exclusion de l’azithromycine</a:t>
            </a:r>
          </a:p>
        </p:txBody>
      </p:sp>
      <p:pic>
        <p:nvPicPr>
          <p:cNvPr id="8" name="Image 7">
            <a:extLst>
              <a:ext uri="{FF2B5EF4-FFF2-40B4-BE49-F238E27FC236}">
                <a16:creationId xmlns:a16="http://schemas.microsoft.com/office/drawing/2014/main" id="{FEA3EC62-2874-9AD9-3E24-9C3DBFC1399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04615" y="1431476"/>
            <a:ext cx="5466916" cy="2803772"/>
          </a:xfrm>
          <a:prstGeom prst="rect">
            <a:avLst/>
          </a:prstGeom>
        </p:spPr>
      </p:pic>
    </p:spTree>
    <p:extLst>
      <p:ext uri="{BB962C8B-B14F-4D97-AF65-F5344CB8AC3E}">
        <p14:creationId xmlns:p14="http://schemas.microsoft.com/office/powerpoint/2010/main" val="2704311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2EBBA-2D36-BC38-0653-30337E68C3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EEC212-6691-FC60-C7F8-3360D889A37B}"/>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Otites de l’enfant</a:t>
            </a:r>
          </a:p>
        </p:txBody>
      </p:sp>
      <p:sp>
        <p:nvSpPr>
          <p:cNvPr id="11" name="Espace réservé du texte 10">
            <a:extLst>
              <a:ext uri="{FF2B5EF4-FFF2-40B4-BE49-F238E27FC236}">
                <a16:creationId xmlns:a16="http://schemas.microsoft.com/office/drawing/2014/main" id="{E28345C2-8D9A-E2FC-6441-8117485CE1ED}"/>
              </a:ext>
            </a:extLst>
          </p:cNvPr>
          <p:cNvSpPr>
            <a:spLocks noGrp="1"/>
          </p:cNvSpPr>
          <p:nvPr>
            <p:ph type="body" sz="quarter" idx="3"/>
          </p:nvPr>
        </p:nvSpPr>
        <p:spPr/>
        <p:txBody>
          <a:bodyPr>
            <a:normAutofit/>
          </a:bodyPr>
          <a:lstStyle/>
          <a:p>
            <a:r>
              <a:rPr lang="fr-FR" dirty="0"/>
              <a:t>Tympan normal</a:t>
            </a:r>
          </a:p>
        </p:txBody>
      </p:sp>
      <p:pic>
        <p:nvPicPr>
          <p:cNvPr id="10" name="Image 9" descr="Une image contenant Graphique, clipart, conception&#10;&#10;Description générée automatiquement">
            <a:extLst>
              <a:ext uri="{FF2B5EF4-FFF2-40B4-BE49-F238E27FC236}">
                <a16:creationId xmlns:a16="http://schemas.microsoft.com/office/drawing/2014/main" id="{75140110-1B46-D471-44F9-B65B990020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820" t="9261" r="34362" b="27316"/>
          <a:stretch/>
        </p:blipFill>
        <p:spPr>
          <a:xfrm>
            <a:off x="10219038" y="62258"/>
            <a:ext cx="1670848" cy="1535562"/>
          </a:xfrm>
          <a:prstGeom prst="rect">
            <a:avLst/>
          </a:prstGeom>
        </p:spPr>
      </p:pic>
      <p:pic>
        <p:nvPicPr>
          <p:cNvPr id="17" name="Espace réservé du contenu 16">
            <a:extLst>
              <a:ext uri="{FF2B5EF4-FFF2-40B4-BE49-F238E27FC236}">
                <a16:creationId xmlns:a16="http://schemas.microsoft.com/office/drawing/2014/main" id="{50DA8AE9-3B4F-1822-6497-95B238749320}"/>
              </a:ext>
            </a:extLst>
          </p:cNvPr>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6194427" y="2510632"/>
            <a:ext cx="4912784" cy="3684588"/>
          </a:xfrm>
          <a:prstGeom prst="rect">
            <a:avLst/>
          </a:prstGeom>
        </p:spPr>
      </p:pic>
      <p:sp>
        <p:nvSpPr>
          <p:cNvPr id="19" name="Espace réservé du contenu 18">
            <a:extLst>
              <a:ext uri="{FF2B5EF4-FFF2-40B4-BE49-F238E27FC236}">
                <a16:creationId xmlns:a16="http://schemas.microsoft.com/office/drawing/2014/main" id="{C20D8A2C-F652-5BAF-FD3C-6133C3696F94}"/>
              </a:ext>
            </a:extLst>
          </p:cNvPr>
          <p:cNvSpPr>
            <a:spLocks noGrp="1"/>
          </p:cNvSpPr>
          <p:nvPr>
            <p:ph sz="half" idx="2"/>
          </p:nvPr>
        </p:nvSpPr>
        <p:spPr>
          <a:xfrm>
            <a:off x="839788" y="3240157"/>
            <a:ext cx="5157787" cy="2949506"/>
          </a:xfrm>
        </p:spPr>
        <p:txBody>
          <a:bodyPr>
            <a:normAutofit/>
          </a:bodyPr>
          <a:lstStyle/>
          <a:p>
            <a:pPr marL="0" indent="0">
              <a:buNone/>
            </a:pPr>
            <a:r>
              <a:rPr lang="fr-FR" sz="2000" dirty="0"/>
              <a:t>Examen clinique pas toujours facile, enfant agité, bouchon de cérumen, etc.</a:t>
            </a:r>
          </a:p>
        </p:txBody>
      </p:sp>
      <p:sp>
        <p:nvSpPr>
          <p:cNvPr id="21" name="Espace réservé du texte 20">
            <a:extLst>
              <a:ext uri="{FF2B5EF4-FFF2-40B4-BE49-F238E27FC236}">
                <a16:creationId xmlns:a16="http://schemas.microsoft.com/office/drawing/2014/main" id="{E656DB29-2576-88F4-84CB-D1BFCA83A7F1}"/>
              </a:ext>
            </a:extLst>
          </p:cNvPr>
          <p:cNvSpPr>
            <a:spLocks noGrp="1"/>
          </p:cNvSpPr>
          <p:nvPr>
            <p:ph type="body" idx="1"/>
          </p:nvPr>
        </p:nvSpPr>
        <p:spPr/>
        <p:txBody>
          <a:bodyPr>
            <a:normAutofit/>
          </a:bodyPr>
          <a:lstStyle/>
          <a:p>
            <a:r>
              <a:rPr lang="fr-FR" b="0" dirty="0">
                <a:solidFill>
                  <a:srgbClr val="000000"/>
                </a:solidFill>
                <a:effectLst/>
              </a:rPr>
              <a:t>Un contexte fréquent de prescription inappropriée d’antibiotiques</a:t>
            </a:r>
            <a:endParaRPr lang="fr-FR" b="0" dirty="0"/>
          </a:p>
        </p:txBody>
      </p:sp>
    </p:spTree>
    <p:extLst>
      <p:ext uri="{BB962C8B-B14F-4D97-AF65-F5344CB8AC3E}">
        <p14:creationId xmlns:p14="http://schemas.microsoft.com/office/powerpoint/2010/main" val="150696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A77BC-E557-2258-8BD2-3121856E63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52D1DF-B008-9A76-D011-3AA221D50879}"/>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Otites</a:t>
            </a:r>
          </a:p>
        </p:txBody>
      </p:sp>
      <p:sp>
        <p:nvSpPr>
          <p:cNvPr id="8" name="Espace réservé du texte 7">
            <a:extLst>
              <a:ext uri="{FF2B5EF4-FFF2-40B4-BE49-F238E27FC236}">
                <a16:creationId xmlns:a16="http://schemas.microsoft.com/office/drawing/2014/main" id="{C2A4B1D9-B99C-8806-BA6F-BA172923FF3C}"/>
              </a:ext>
            </a:extLst>
          </p:cNvPr>
          <p:cNvSpPr>
            <a:spLocks noGrp="1"/>
          </p:cNvSpPr>
          <p:nvPr>
            <p:ph type="body" idx="1"/>
          </p:nvPr>
        </p:nvSpPr>
        <p:spPr/>
        <p:txBody>
          <a:bodyPr/>
          <a:lstStyle/>
          <a:p>
            <a:r>
              <a:rPr lang="fr-FR" dirty="0"/>
              <a:t>Otite </a:t>
            </a:r>
            <a:r>
              <a:rPr lang="fr-FR" dirty="0" err="1"/>
              <a:t>sero</a:t>
            </a:r>
            <a:r>
              <a:rPr lang="fr-FR" dirty="0"/>
              <a:t> muqueuse</a:t>
            </a:r>
          </a:p>
        </p:txBody>
      </p:sp>
      <p:sp>
        <p:nvSpPr>
          <p:cNvPr id="9" name="Espace réservé du contenu 8">
            <a:extLst>
              <a:ext uri="{FF2B5EF4-FFF2-40B4-BE49-F238E27FC236}">
                <a16:creationId xmlns:a16="http://schemas.microsoft.com/office/drawing/2014/main" id="{DADA4BC2-B374-F0FD-6FDA-2544ED169AE5}"/>
              </a:ext>
            </a:extLst>
          </p:cNvPr>
          <p:cNvSpPr>
            <a:spLocks noGrp="1"/>
          </p:cNvSpPr>
          <p:nvPr>
            <p:ph sz="half" idx="2"/>
          </p:nvPr>
        </p:nvSpPr>
        <p:spPr/>
        <p:txBody>
          <a:bodyPr/>
          <a:lstStyle/>
          <a:p>
            <a:endParaRPr lang="fr-FR"/>
          </a:p>
        </p:txBody>
      </p:sp>
      <p:sp>
        <p:nvSpPr>
          <p:cNvPr id="11" name="Espace réservé du texte 10">
            <a:extLst>
              <a:ext uri="{FF2B5EF4-FFF2-40B4-BE49-F238E27FC236}">
                <a16:creationId xmlns:a16="http://schemas.microsoft.com/office/drawing/2014/main" id="{81A13051-0D67-9448-1C21-23E3480F391E}"/>
              </a:ext>
            </a:extLst>
          </p:cNvPr>
          <p:cNvSpPr>
            <a:spLocks noGrp="1"/>
          </p:cNvSpPr>
          <p:nvPr>
            <p:ph type="body" sz="quarter" idx="3"/>
          </p:nvPr>
        </p:nvSpPr>
        <p:spPr/>
        <p:txBody>
          <a:bodyPr/>
          <a:lstStyle/>
          <a:p>
            <a:r>
              <a:rPr lang="fr-FR" dirty="0"/>
              <a:t>Otite congestive</a:t>
            </a:r>
          </a:p>
        </p:txBody>
      </p:sp>
      <p:sp>
        <p:nvSpPr>
          <p:cNvPr id="12" name="Espace réservé du contenu 11">
            <a:extLst>
              <a:ext uri="{FF2B5EF4-FFF2-40B4-BE49-F238E27FC236}">
                <a16:creationId xmlns:a16="http://schemas.microsoft.com/office/drawing/2014/main" id="{7271EE82-C9DB-66D2-DF61-0011CCCACE9C}"/>
              </a:ext>
            </a:extLst>
          </p:cNvPr>
          <p:cNvSpPr>
            <a:spLocks noGrp="1"/>
          </p:cNvSpPr>
          <p:nvPr>
            <p:ph sz="quarter" idx="4"/>
          </p:nvPr>
        </p:nvSpPr>
        <p:spPr/>
        <p:txBody>
          <a:bodyPr/>
          <a:lstStyle/>
          <a:p>
            <a:endParaRPr lang="fr-FR"/>
          </a:p>
        </p:txBody>
      </p:sp>
      <p:pic>
        <p:nvPicPr>
          <p:cNvPr id="10" name="Image 9" descr="Une image contenant Graphique, clipart, conception&#10;&#10;Description générée automatiquement">
            <a:extLst>
              <a:ext uri="{FF2B5EF4-FFF2-40B4-BE49-F238E27FC236}">
                <a16:creationId xmlns:a16="http://schemas.microsoft.com/office/drawing/2014/main" id="{E374688F-E5F1-B201-5C9A-E9BB6BD3FA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820" t="9261" r="34362" b="27316"/>
          <a:stretch/>
        </p:blipFill>
        <p:spPr>
          <a:xfrm>
            <a:off x="10219038" y="62258"/>
            <a:ext cx="1670848" cy="1535562"/>
          </a:xfrm>
          <a:prstGeom prst="rect">
            <a:avLst/>
          </a:prstGeom>
        </p:spPr>
      </p:pic>
      <p:pic>
        <p:nvPicPr>
          <p:cNvPr id="14" name="Image 13">
            <a:extLst>
              <a:ext uri="{FF2B5EF4-FFF2-40B4-BE49-F238E27FC236}">
                <a16:creationId xmlns:a16="http://schemas.microsoft.com/office/drawing/2014/main" id="{F75F1A8E-03C5-C8C7-D610-14156FAB447A}"/>
              </a:ext>
            </a:extLst>
          </p:cNvPr>
          <p:cNvPicPr>
            <a:picLocks noChangeAspect="1"/>
          </p:cNvPicPr>
          <p:nvPr/>
        </p:nvPicPr>
        <p:blipFill>
          <a:blip r:embed="rId4"/>
          <a:stretch>
            <a:fillRect/>
          </a:stretch>
        </p:blipFill>
        <p:spPr>
          <a:xfrm>
            <a:off x="836612" y="2505075"/>
            <a:ext cx="4941336" cy="3706002"/>
          </a:xfrm>
          <a:prstGeom prst="rect">
            <a:avLst/>
          </a:prstGeom>
        </p:spPr>
      </p:pic>
      <p:pic>
        <p:nvPicPr>
          <p:cNvPr id="16" name="Image 15">
            <a:extLst>
              <a:ext uri="{FF2B5EF4-FFF2-40B4-BE49-F238E27FC236}">
                <a16:creationId xmlns:a16="http://schemas.microsoft.com/office/drawing/2014/main" id="{F91824BC-ADAB-3773-A114-F3497E17E9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6307" y="2505074"/>
            <a:ext cx="4995276" cy="3746457"/>
          </a:xfrm>
          <a:prstGeom prst="rect">
            <a:avLst/>
          </a:prstGeom>
        </p:spPr>
      </p:pic>
      <p:graphicFrame>
        <p:nvGraphicFramePr>
          <p:cNvPr id="20" name="Diagramme 19">
            <a:extLst>
              <a:ext uri="{FF2B5EF4-FFF2-40B4-BE49-F238E27FC236}">
                <a16:creationId xmlns:a16="http://schemas.microsoft.com/office/drawing/2014/main" id="{BF523C28-D108-BEAD-CF04-F207C19DE447}"/>
              </a:ext>
            </a:extLst>
          </p:cNvPr>
          <p:cNvGraphicFramePr/>
          <p:nvPr/>
        </p:nvGraphicFramePr>
        <p:xfrm>
          <a:off x="4595569" y="334628"/>
          <a:ext cx="4589743" cy="17584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Image 20">
            <a:extLst>
              <a:ext uri="{FF2B5EF4-FFF2-40B4-BE49-F238E27FC236}">
                <a16:creationId xmlns:a16="http://schemas.microsoft.com/office/drawing/2014/main" id="{631B5B67-F4C4-CE10-4C64-CC747232405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31089" y="931484"/>
            <a:ext cx="1104900" cy="934062"/>
          </a:xfrm>
          <a:prstGeom prst="rect">
            <a:avLst/>
          </a:prstGeom>
        </p:spPr>
      </p:pic>
    </p:spTree>
    <p:extLst>
      <p:ext uri="{BB962C8B-B14F-4D97-AF65-F5344CB8AC3E}">
        <p14:creationId xmlns:p14="http://schemas.microsoft.com/office/powerpoint/2010/main" val="3362738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6A2F-797E-4A13-B84A-A0B236FE75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3F7995-F2E0-C10D-B258-970418F15BDC}"/>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Otites de l’enfant</a:t>
            </a:r>
          </a:p>
        </p:txBody>
      </p:sp>
      <p:sp>
        <p:nvSpPr>
          <p:cNvPr id="8" name="Espace réservé du texte 7">
            <a:extLst>
              <a:ext uri="{FF2B5EF4-FFF2-40B4-BE49-F238E27FC236}">
                <a16:creationId xmlns:a16="http://schemas.microsoft.com/office/drawing/2014/main" id="{4D504ED3-0FC4-AE9A-4E93-EFF3CF32955D}"/>
              </a:ext>
            </a:extLst>
          </p:cNvPr>
          <p:cNvSpPr>
            <a:spLocks noGrp="1"/>
          </p:cNvSpPr>
          <p:nvPr>
            <p:ph type="body" idx="1"/>
          </p:nvPr>
        </p:nvSpPr>
        <p:spPr/>
        <p:txBody>
          <a:bodyPr/>
          <a:lstStyle/>
          <a:p>
            <a:r>
              <a:rPr lang="fr-FR" dirty="0"/>
              <a:t>OMA purulente</a:t>
            </a:r>
          </a:p>
        </p:txBody>
      </p:sp>
      <p:sp>
        <p:nvSpPr>
          <p:cNvPr id="9" name="Espace réservé du contenu 8">
            <a:extLst>
              <a:ext uri="{FF2B5EF4-FFF2-40B4-BE49-F238E27FC236}">
                <a16:creationId xmlns:a16="http://schemas.microsoft.com/office/drawing/2014/main" id="{5D0BDBF4-41DC-DEE4-0FE5-4CCBF3ACA41B}"/>
              </a:ext>
            </a:extLst>
          </p:cNvPr>
          <p:cNvSpPr>
            <a:spLocks noGrp="1"/>
          </p:cNvSpPr>
          <p:nvPr>
            <p:ph sz="half" idx="2"/>
          </p:nvPr>
        </p:nvSpPr>
        <p:spPr/>
        <p:txBody>
          <a:bodyPr/>
          <a:lstStyle/>
          <a:p>
            <a:endParaRPr lang="fr-FR"/>
          </a:p>
        </p:txBody>
      </p:sp>
      <p:sp>
        <p:nvSpPr>
          <p:cNvPr id="11" name="Espace réservé du texte 10">
            <a:extLst>
              <a:ext uri="{FF2B5EF4-FFF2-40B4-BE49-F238E27FC236}">
                <a16:creationId xmlns:a16="http://schemas.microsoft.com/office/drawing/2014/main" id="{FFA12F37-65D8-AB20-03E4-C83764E659DE}"/>
              </a:ext>
            </a:extLst>
          </p:cNvPr>
          <p:cNvSpPr>
            <a:spLocks noGrp="1"/>
          </p:cNvSpPr>
          <p:nvPr>
            <p:ph type="body" sz="quarter" idx="3"/>
          </p:nvPr>
        </p:nvSpPr>
        <p:spPr/>
        <p:txBody>
          <a:bodyPr/>
          <a:lstStyle/>
          <a:p>
            <a:endParaRPr lang="fr-FR"/>
          </a:p>
        </p:txBody>
      </p:sp>
      <p:pic>
        <p:nvPicPr>
          <p:cNvPr id="10" name="Image 9" descr="Une image contenant Graphique, clipart, conception&#10;&#10;Description générée automatiquement">
            <a:extLst>
              <a:ext uri="{FF2B5EF4-FFF2-40B4-BE49-F238E27FC236}">
                <a16:creationId xmlns:a16="http://schemas.microsoft.com/office/drawing/2014/main" id="{193A273C-F79D-3AC1-B2AB-CB4B922588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820" t="9261" r="34362" b="27316"/>
          <a:stretch/>
        </p:blipFill>
        <p:spPr>
          <a:xfrm>
            <a:off x="10219038" y="62258"/>
            <a:ext cx="1670848" cy="1535562"/>
          </a:xfrm>
          <a:prstGeom prst="rect">
            <a:avLst/>
          </a:prstGeom>
        </p:spPr>
      </p:pic>
      <p:pic>
        <p:nvPicPr>
          <p:cNvPr id="15" name="Image 14">
            <a:extLst>
              <a:ext uri="{FF2B5EF4-FFF2-40B4-BE49-F238E27FC236}">
                <a16:creationId xmlns:a16="http://schemas.microsoft.com/office/drawing/2014/main" id="{C5DAA632-2DEA-CFF8-B456-D5E4AAF2A7BF}"/>
              </a:ext>
            </a:extLst>
          </p:cNvPr>
          <p:cNvPicPr>
            <a:picLocks noChangeAspect="1"/>
          </p:cNvPicPr>
          <p:nvPr/>
        </p:nvPicPr>
        <p:blipFill>
          <a:blip r:embed="rId4"/>
          <a:stretch>
            <a:fillRect/>
          </a:stretch>
        </p:blipFill>
        <p:spPr>
          <a:xfrm>
            <a:off x="836612" y="2505074"/>
            <a:ext cx="4928084" cy="3696063"/>
          </a:xfrm>
          <a:prstGeom prst="rect">
            <a:avLst/>
          </a:prstGeom>
        </p:spPr>
      </p:pic>
      <p:pic>
        <p:nvPicPr>
          <p:cNvPr id="19" name="Espace réservé du contenu 18">
            <a:extLst>
              <a:ext uri="{FF2B5EF4-FFF2-40B4-BE49-F238E27FC236}">
                <a16:creationId xmlns:a16="http://schemas.microsoft.com/office/drawing/2014/main" id="{3B2C6455-D89F-FB99-FC2C-C9CA6E937FA0}"/>
              </a:ext>
            </a:extLst>
          </p:cNvPr>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a:xfrm>
            <a:off x="6096000" y="1836377"/>
            <a:ext cx="5372854" cy="4436630"/>
          </a:xfrm>
          <a:prstGeom prst="rect">
            <a:avLst/>
          </a:prstGeom>
        </p:spPr>
      </p:pic>
    </p:spTree>
    <p:extLst>
      <p:ext uri="{BB962C8B-B14F-4D97-AF65-F5344CB8AC3E}">
        <p14:creationId xmlns:p14="http://schemas.microsoft.com/office/powerpoint/2010/main" val="23228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5568D-CCBA-0692-DBEB-EA44D36F8C0F}"/>
              </a:ext>
            </a:extLst>
          </p:cNvPr>
          <p:cNvSpPr>
            <a:spLocks noGrp="1"/>
          </p:cNvSpPr>
          <p:nvPr>
            <p:ph type="title"/>
          </p:nvPr>
        </p:nvSpPr>
        <p:spPr/>
        <p:txBody>
          <a:bodyPr/>
          <a:lstStyle/>
          <a:p>
            <a:r>
              <a:rPr lang="fr-FR" dirty="0"/>
              <a:t>Les mécanismes de l’antibiorésistance</a:t>
            </a:r>
          </a:p>
        </p:txBody>
      </p:sp>
      <p:sp>
        <p:nvSpPr>
          <p:cNvPr id="3" name="Espace réservé du contenu 2">
            <a:extLst>
              <a:ext uri="{FF2B5EF4-FFF2-40B4-BE49-F238E27FC236}">
                <a16:creationId xmlns:a16="http://schemas.microsoft.com/office/drawing/2014/main" id="{B6662F07-DF62-D943-7D9C-11BC6FDA3947}"/>
              </a:ext>
            </a:extLst>
          </p:cNvPr>
          <p:cNvSpPr>
            <a:spLocks noGrp="1"/>
          </p:cNvSpPr>
          <p:nvPr>
            <p:ph idx="1"/>
          </p:nvPr>
        </p:nvSpPr>
        <p:spPr>
          <a:xfrm>
            <a:off x="838200" y="2400299"/>
            <a:ext cx="10515600" cy="3776663"/>
          </a:xfrm>
        </p:spPr>
        <p:txBody>
          <a:bodyPr/>
          <a:lstStyle/>
          <a:p>
            <a:pPr marL="0" indent="0">
              <a:buNone/>
            </a:pPr>
            <a:r>
              <a:rPr lang="fr-FR" sz="4000" dirty="0"/>
              <a:t>Justification :</a:t>
            </a:r>
          </a:p>
          <a:p>
            <a:endParaRPr lang="fr-FR" dirty="0"/>
          </a:p>
          <a:p>
            <a:r>
              <a:rPr lang="fr-FR" dirty="0"/>
              <a:t>Il est important que tous les professionnels de santé parlent de la même chose. </a:t>
            </a:r>
          </a:p>
          <a:p>
            <a:r>
              <a:rPr lang="fr-FR" dirty="0"/>
              <a:t>Bien définir ce qu’est la résistance aux antibiotiques</a:t>
            </a:r>
          </a:p>
        </p:txBody>
      </p:sp>
    </p:spTree>
    <p:extLst>
      <p:ext uri="{BB962C8B-B14F-4D97-AF65-F5344CB8AC3E}">
        <p14:creationId xmlns:p14="http://schemas.microsoft.com/office/powerpoint/2010/main" val="3552692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5FF61-2347-A2B4-462A-6A400DA7C2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FBEC38-171F-A6E1-93C8-427341097D11}"/>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Otites de l’enfant</a:t>
            </a:r>
          </a:p>
        </p:txBody>
      </p:sp>
      <p:sp>
        <p:nvSpPr>
          <p:cNvPr id="8" name="Espace réservé du texte 7">
            <a:extLst>
              <a:ext uri="{FF2B5EF4-FFF2-40B4-BE49-F238E27FC236}">
                <a16:creationId xmlns:a16="http://schemas.microsoft.com/office/drawing/2014/main" id="{F2409F3C-9058-34E3-EB53-E6124D92E392}"/>
              </a:ext>
            </a:extLst>
          </p:cNvPr>
          <p:cNvSpPr>
            <a:spLocks noGrp="1"/>
          </p:cNvSpPr>
          <p:nvPr>
            <p:ph type="body" idx="1"/>
          </p:nvPr>
        </p:nvSpPr>
        <p:spPr/>
        <p:txBody>
          <a:bodyPr/>
          <a:lstStyle/>
          <a:p>
            <a:r>
              <a:rPr lang="fr-FR" dirty="0"/>
              <a:t>OMA purulente</a:t>
            </a:r>
          </a:p>
        </p:txBody>
      </p:sp>
      <p:sp>
        <p:nvSpPr>
          <p:cNvPr id="9" name="Espace réservé du contenu 8">
            <a:extLst>
              <a:ext uri="{FF2B5EF4-FFF2-40B4-BE49-F238E27FC236}">
                <a16:creationId xmlns:a16="http://schemas.microsoft.com/office/drawing/2014/main" id="{011582F4-6275-8760-785C-16EF39F59E0C}"/>
              </a:ext>
            </a:extLst>
          </p:cNvPr>
          <p:cNvSpPr>
            <a:spLocks noGrp="1"/>
          </p:cNvSpPr>
          <p:nvPr>
            <p:ph sz="half" idx="2"/>
          </p:nvPr>
        </p:nvSpPr>
        <p:spPr/>
        <p:txBody>
          <a:bodyPr/>
          <a:lstStyle/>
          <a:p>
            <a:endParaRPr lang="fr-FR"/>
          </a:p>
        </p:txBody>
      </p:sp>
      <p:sp>
        <p:nvSpPr>
          <p:cNvPr id="11" name="Espace réservé du texte 10">
            <a:extLst>
              <a:ext uri="{FF2B5EF4-FFF2-40B4-BE49-F238E27FC236}">
                <a16:creationId xmlns:a16="http://schemas.microsoft.com/office/drawing/2014/main" id="{07B4CA60-9038-3175-B320-C4FB8C48D17D}"/>
              </a:ext>
            </a:extLst>
          </p:cNvPr>
          <p:cNvSpPr>
            <a:spLocks noGrp="1"/>
          </p:cNvSpPr>
          <p:nvPr>
            <p:ph type="body" sz="quarter" idx="3"/>
          </p:nvPr>
        </p:nvSpPr>
        <p:spPr/>
        <p:txBody>
          <a:bodyPr/>
          <a:lstStyle/>
          <a:p>
            <a:endParaRPr lang="fr-FR"/>
          </a:p>
        </p:txBody>
      </p:sp>
      <p:pic>
        <p:nvPicPr>
          <p:cNvPr id="10" name="Image 9" descr="Une image contenant Graphique, clipart, conception&#10;&#10;Description générée automatiquement">
            <a:extLst>
              <a:ext uri="{FF2B5EF4-FFF2-40B4-BE49-F238E27FC236}">
                <a16:creationId xmlns:a16="http://schemas.microsoft.com/office/drawing/2014/main" id="{3BCDAFA7-5122-45C1-88E9-7F8A599B78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820" t="9261" r="34362" b="27316"/>
          <a:stretch/>
        </p:blipFill>
        <p:spPr>
          <a:xfrm>
            <a:off x="10219038" y="62258"/>
            <a:ext cx="1670848" cy="1535562"/>
          </a:xfrm>
          <a:prstGeom prst="rect">
            <a:avLst/>
          </a:prstGeom>
        </p:spPr>
      </p:pic>
      <p:pic>
        <p:nvPicPr>
          <p:cNvPr id="15" name="Image 14">
            <a:extLst>
              <a:ext uri="{FF2B5EF4-FFF2-40B4-BE49-F238E27FC236}">
                <a16:creationId xmlns:a16="http://schemas.microsoft.com/office/drawing/2014/main" id="{9CF8189D-BC71-4ED4-A6F3-451E1D3A6EC9}"/>
              </a:ext>
            </a:extLst>
          </p:cNvPr>
          <p:cNvPicPr>
            <a:picLocks noChangeAspect="1"/>
          </p:cNvPicPr>
          <p:nvPr/>
        </p:nvPicPr>
        <p:blipFill>
          <a:blip r:embed="rId4"/>
          <a:stretch>
            <a:fillRect/>
          </a:stretch>
        </p:blipFill>
        <p:spPr>
          <a:xfrm>
            <a:off x="836612" y="2927758"/>
            <a:ext cx="4364505" cy="3273379"/>
          </a:xfrm>
          <a:prstGeom prst="rect">
            <a:avLst/>
          </a:prstGeom>
        </p:spPr>
      </p:pic>
      <p:pic>
        <p:nvPicPr>
          <p:cNvPr id="19" name="Espace réservé du contenu 18">
            <a:extLst>
              <a:ext uri="{FF2B5EF4-FFF2-40B4-BE49-F238E27FC236}">
                <a16:creationId xmlns:a16="http://schemas.microsoft.com/office/drawing/2014/main" id="{928B7871-AB58-3967-0B84-002CED68EC8B}"/>
              </a:ext>
            </a:extLst>
          </p:cNvPr>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a:xfrm>
            <a:off x="5553512" y="1388418"/>
            <a:ext cx="6395198" cy="5280830"/>
          </a:xfrm>
          <a:prstGeom prst="rect">
            <a:avLst/>
          </a:prstGeom>
        </p:spPr>
      </p:pic>
      <p:sp>
        <p:nvSpPr>
          <p:cNvPr id="3" name="Rectangle 2">
            <a:extLst>
              <a:ext uri="{FF2B5EF4-FFF2-40B4-BE49-F238E27FC236}">
                <a16:creationId xmlns:a16="http://schemas.microsoft.com/office/drawing/2014/main" id="{D8320D27-5C27-F392-0A8F-6FAC5D1164B5}"/>
              </a:ext>
            </a:extLst>
          </p:cNvPr>
          <p:cNvSpPr/>
          <p:nvPr/>
        </p:nvSpPr>
        <p:spPr>
          <a:xfrm>
            <a:off x="6172200" y="2362613"/>
            <a:ext cx="5118652" cy="225805"/>
          </a:xfrm>
          <a:prstGeom prst="rect">
            <a:avLst/>
          </a:prstGeom>
          <a:solidFill>
            <a:srgbClr val="FF0000">
              <a:alpha val="420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1BCADB6-C87C-4379-4798-50D8F262A68C}"/>
              </a:ext>
            </a:extLst>
          </p:cNvPr>
          <p:cNvSpPr/>
          <p:nvPr/>
        </p:nvSpPr>
        <p:spPr>
          <a:xfrm>
            <a:off x="6172200" y="3769771"/>
            <a:ext cx="5118652" cy="610072"/>
          </a:xfrm>
          <a:prstGeom prst="rect">
            <a:avLst/>
          </a:prstGeom>
          <a:solidFill>
            <a:srgbClr val="FF0000">
              <a:alpha val="420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172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35F7-0B88-1C39-1E5A-A07CE52580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A1F65C9-41F5-C232-2C40-2FD4F69589FF}"/>
              </a:ext>
            </a:extLst>
          </p:cNvPr>
          <p:cNvSpPr>
            <a:spLocks noGrp="1"/>
          </p:cNvSpPr>
          <p:nvPr>
            <p:ph type="title"/>
          </p:nvPr>
        </p:nvSpPr>
        <p:spPr/>
        <p:txBody>
          <a:bodyPr vert="horz" lIns="91440" tIns="45720" rIns="91440" bIns="45720" rtlCol="0" anchor="t">
            <a:normAutofit/>
          </a:bodyPr>
          <a:lstStyle/>
          <a:p>
            <a:r>
              <a:rPr lang="fr-FR" sz="5400" kern="1200" dirty="0">
                <a:solidFill>
                  <a:schemeClr val="tx1"/>
                </a:solidFill>
                <a:latin typeface="+mj-lt"/>
                <a:ea typeface="+mj-ea"/>
                <a:cs typeface="+mj-cs"/>
              </a:rPr>
              <a:t>Otites de l’enfant</a:t>
            </a:r>
          </a:p>
        </p:txBody>
      </p:sp>
      <p:sp>
        <p:nvSpPr>
          <p:cNvPr id="8" name="Espace réservé du texte 7">
            <a:extLst>
              <a:ext uri="{FF2B5EF4-FFF2-40B4-BE49-F238E27FC236}">
                <a16:creationId xmlns:a16="http://schemas.microsoft.com/office/drawing/2014/main" id="{B5D97A95-62AA-490C-3493-D12CF2FAE4C6}"/>
              </a:ext>
            </a:extLst>
          </p:cNvPr>
          <p:cNvSpPr>
            <a:spLocks noGrp="1"/>
          </p:cNvSpPr>
          <p:nvPr>
            <p:ph type="body" idx="1"/>
          </p:nvPr>
        </p:nvSpPr>
        <p:spPr/>
        <p:txBody>
          <a:bodyPr/>
          <a:lstStyle/>
          <a:p>
            <a:r>
              <a:rPr lang="fr-FR" dirty="0"/>
              <a:t>OMA purulente</a:t>
            </a:r>
          </a:p>
        </p:txBody>
      </p:sp>
      <p:sp>
        <p:nvSpPr>
          <p:cNvPr id="9" name="Espace réservé du contenu 8">
            <a:extLst>
              <a:ext uri="{FF2B5EF4-FFF2-40B4-BE49-F238E27FC236}">
                <a16:creationId xmlns:a16="http://schemas.microsoft.com/office/drawing/2014/main" id="{3C26B63E-4314-42A0-9D30-C1F1B14EB2EE}"/>
              </a:ext>
            </a:extLst>
          </p:cNvPr>
          <p:cNvSpPr>
            <a:spLocks noGrp="1"/>
          </p:cNvSpPr>
          <p:nvPr>
            <p:ph sz="half" idx="2"/>
          </p:nvPr>
        </p:nvSpPr>
        <p:spPr/>
        <p:txBody>
          <a:bodyPr/>
          <a:lstStyle/>
          <a:p>
            <a:endParaRPr lang="fr-FR"/>
          </a:p>
        </p:txBody>
      </p:sp>
      <p:sp>
        <p:nvSpPr>
          <p:cNvPr id="11" name="Espace réservé du texte 10">
            <a:extLst>
              <a:ext uri="{FF2B5EF4-FFF2-40B4-BE49-F238E27FC236}">
                <a16:creationId xmlns:a16="http://schemas.microsoft.com/office/drawing/2014/main" id="{D94E5455-59DE-B8AB-121F-A835A3D0CDA9}"/>
              </a:ext>
            </a:extLst>
          </p:cNvPr>
          <p:cNvSpPr>
            <a:spLocks noGrp="1"/>
          </p:cNvSpPr>
          <p:nvPr>
            <p:ph type="body" sz="quarter" idx="3"/>
          </p:nvPr>
        </p:nvSpPr>
        <p:spPr/>
        <p:txBody>
          <a:bodyPr/>
          <a:lstStyle/>
          <a:p>
            <a:endParaRPr lang="fr-FR"/>
          </a:p>
        </p:txBody>
      </p:sp>
      <p:pic>
        <p:nvPicPr>
          <p:cNvPr id="10" name="Image 9" descr="Une image contenant Graphique, clipart, conception&#10;&#10;Description générée automatiquement">
            <a:extLst>
              <a:ext uri="{FF2B5EF4-FFF2-40B4-BE49-F238E27FC236}">
                <a16:creationId xmlns:a16="http://schemas.microsoft.com/office/drawing/2014/main" id="{E65384C2-6C42-B4CA-A4A8-29DD00E047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820" t="9261" r="34362" b="27316"/>
          <a:stretch/>
        </p:blipFill>
        <p:spPr>
          <a:xfrm>
            <a:off x="10219038" y="62258"/>
            <a:ext cx="1670848" cy="1535562"/>
          </a:xfrm>
          <a:prstGeom prst="rect">
            <a:avLst/>
          </a:prstGeom>
        </p:spPr>
      </p:pic>
      <p:pic>
        <p:nvPicPr>
          <p:cNvPr id="15" name="Image 14">
            <a:extLst>
              <a:ext uri="{FF2B5EF4-FFF2-40B4-BE49-F238E27FC236}">
                <a16:creationId xmlns:a16="http://schemas.microsoft.com/office/drawing/2014/main" id="{2018DCCE-C99E-370C-7E50-F3E1015E9ECF}"/>
              </a:ext>
            </a:extLst>
          </p:cNvPr>
          <p:cNvPicPr>
            <a:picLocks noChangeAspect="1"/>
          </p:cNvPicPr>
          <p:nvPr/>
        </p:nvPicPr>
        <p:blipFill>
          <a:blip r:embed="rId4"/>
          <a:stretch>
            <a:fillRect/>
          </a:stretch>
        </p:blipFill>
        <p:spPr>
          <a:xfrm>
            <a:off x="836612" y="2505074"/>
            <a:ext cx="4928084" cy="3696063"/>
          </a:xfrm>
          <a:prstGeom prst="rect">
            <a:avLst/>
          </a:prstGeom>
        </p:spPr>
      </p:pic>
      <p:pic>
        <p:nvPicPr>
          <p:cNvPr id="19" name="Espace réservé du contenu 18">
            <a:extLst>
              <a:ext uri="{FF2B5EF4-FFF2-40B4-BE49-F238E27FC236}">
                <a16:creationId xmlns:a16="http://schemas.microsoft.com/office/drawing/2014/main" id="{622CDC10-BE74-D77D-7929-F92F15063FD7}"/>
              </a:ext>
            </a:extLst>
          </p:cNvPr>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a:xfrm>
            <a:off x="6096000" y="1836377"/>
            <a:ext cx="5372854" cy="4436630"/>
          </a:xfrm>
          <a:prstGeom prst="rect">
            <a:avLst/>
          </a:prstGeom>
        </p:spPr>
      </p:pic>
      <p:sp>
        <p:nvSpPr>
          <p:cNvPr id="3" name="Rectangle 2">
            <a:extLst>
              <a:ext uri="{FF2B5EF4-FFF2-40B4-BE49-F238E27FC236}">
                <a16:creationId xmlns:a16="http://schemas.microsoft.com/office/drawing/2014/main" id="{B4054270-DD08-FD55-0360-9134EBC7A0A9}"/>
              </a:ext>
            </a:extLst>
          </p:cNvPr>
          <p:cNvSpPr/>
          <p:nvPr/>
        </p:nvSpPr>
        <p:spPr>
          <a:xfrm>
            <a:off x="6172200" y="2362613"/>
            <a:ext cx="5118652" cy="225805"/>
          </a:xfrm>
          <a:prstGeom prst="rect">
            <a:avLst/>
          </a:prstGeom>
          <a:solidFill>
            <a:srgbClr val="FF0000">
              <a:alpha val="420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901E530-4B70-C74E-8D50-DE7109903BAB}"/>
              </a:ext>
            </a:extLst>
          </p:cNvPr>
          <p:cNvSpPr/>
          <p:nvPr/>
        </p:nvSpPr>
        <p:spPr>
          <a:xfrm>
            <a:off x="6187601" y="3778969"/>
            <a:ext cx="5118652" cy="610072"/>
          </a:xfrm>
          <a:prstGeom prst="rect">
            <a:avLst/>
          </a:prstGeom>
          <a:solidFill>
            <a:srgbClr val="FF0000">
              <a:alpha val="420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reeform 4">
            <a:extLst>
              <a:ext uri="{FF2B5EF4-FFF2-40B4-BE49-F238E27FC236}">
                <a16:creationId xmlns:a16="http://schemas.microsoft.com/office/drawing/2014/main" id="{554FAC70-9C96-9FAD-1BEC-04A74F9BEFAE}"/>
              </a:ext>
            </a:extLst>
          </p:cNvPr>
          <p:cNvSpPr/>
          <p:nvPr/>
        </p:nvSpPr>
        <p:spPr>
          <a:xfrm>
            <a:off x="8683096" y="3031311"/>
            <a:ext cx="2495113" cy="2465706"/>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6" name="ZoneTexte 15">
            <a:extLst>
              <a:ext uri="{FF2B5EF4-FFF2-40B4-BE49-F238E27FC236}">
                <a16:creationId xmlns:a16="http://schemas.microsoft.com/office/drawing/2014/main" id="{7AD816F9-61A7-EE1D-AB4B-40426C00A119}"/>
              </a:ext>
            </a:extLst>
          </p:cNvPr>
          <p:cNvSpPr txBox="1"/>
          <p:nvPr/>
        </p:nvSpPr>
        <p:spPr>
          <a:xfrm rot="777973">
            <a:off x="9533099" y="3594011"/>
            <a:ext cx="1738482" cy="369332"/>
          </a:xfrm>
          <a:prstGeom prst="rect">
            <a:avLst/>
          </a:prstGeom>
          <a:noFill/>
        </p:spPr>
        <p:txBody>
          <a:bodyPr wrap="square">
            <a:spAutoFit/>
          </a:bodyPr>
          <a:lstStyle/>
          <a:p>
            <a:r>
              <a:rPr lang="fr-FR" dirty="0">
                <a:latin typeface="American Typewriter" panose="02090604020004020304" pitchFamily="18" charset="77"/>
              </a:rPr>
              <a:t>A noter !</a:t>
            </a:r>
          </a:p>
        </p:txBody>
      </p:sp>
      <p:sp>
        <p:nvSpPr>
          <p:cNvPr id="17" name="ZoneTexte 16">
            <a:extLst>
              <a:ext uri="{FF2B5EF4-FFF2-40B4-BE49-F238E27FC236}">
                <a16:creationId xmlns:a16="http://schemas.microsoft.com/office/drawing/2014/main" id="{F92367A0-06C9-E90A-6A4E-7B97C1B3D48E}"/>
              </a:ext>
            </a:extLst>
          </p:cNvPr>
          <p:cNvSpPr txBox="1"/>
          <p:nvPr/>
        </p:nvSpPr>
        <p:spPr>
          <a:xfrm rot="796120">
            <a:off x="8964856" y="3853415"/>
            <a:ext cx="1931591" cy="1200329"/>
          </a:xfrm>
          <a:prstGeom prst="rect">
            <a:avLst/>
          </a:prstGeom>
          <a:noFill/>
        </p:spPr>
        <p:txBody>
          <a:bodyPr wrap="square" rtlCol="0">
            <a:spAutoFit/>
          </a:bodyPr>
          <a:lstStyle/>
          <a:p>
            <a:r>
              <a:rPr lang="fr-FR" dirty="0">
                <a:latin typeface="American Typewriter" panose="02090604020004020304" pitchFamily="18" charset="77"/>
              </a:rPr>
              <a:t>- 70 % d’ATB en cas de prescription différée</a:t>
            </a:r>
          </a:p>
        </p:txBody>
      </p:sp>
    </p:spTree>
    <p:extLst>
      <p:ext uri="{BB962C8B-B14F-4D97-AF65-F5344CB8AC3E}">
        <p14:creationId xmlns:p14="http://schemas.microsoft.com/office/powerpoint/2010/main" val="2335433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3F7B-131D-B10A-B281-98D4926A5E9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CFABB7-F89A-3DFA-DE5B-3B138F378D14}"/>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fr-FR" sz="5400" kern="1200" dirty="0">
                <a:solidFill>
                  <a:schemeClr val="tx1"/>
                </a:solidFill>
                <a:latin typeface="+mj-lt"/>
                <a:ea typeface="+mj-ea"/>
                <a:cs typeface="+mj-cs"/>
              </a:rPr>
              <a:t>Infections Respiratoires Basses</a:t>
            </a:r>
          </a:p>
        </p:txBody>
      </p:sp>
      <p:sp>
        <p:nvSpPr>
          <p:cNvPr id="7" name="Espace réservé du texte 6">
            <a:extLst>
              <a:ext uri="{FF2B5EF4-FFF2-40B4-BE49-F238E27FC236}">
                <a16:creationId xmlns:a16="http://schemas.microsoft.com/office/drawing/2014/main" id="{5AFC66EF-CF32-381C-AF06-271B6E8F8B7D}"/>
              </a:ext>
            </a:extLst>
          </p:cNvPr>
          <p:cNvSpPr>
            <a:spLocks noGrp="1"/>
          </p:cNvSpPr>
          <p:nvPr>
            <p:ph type="body" idx="1"/>
          </p:nvPr>
        </p:nvSpPr>
        <p:spPr>
          <a:xfrm>
            <a:off x="1113809" y="953037"/>
            <a:ext cx="4036333" cy="1709849"/>
          </a:xfrm>
        </p:spPr>
        <p:txBody>
          <a:bodyPr vert="horz" lIns="91440" tIns="45720" rIns="91440" bIns="45720" rtlCol="0" anchor="b">
            <a:normAutofit/>
          </a:bodyPr>
          <a:lstStyle/>
          <a:p>
            <a:endParaRPr lang="en-US" sz="2000" kern="1200">
              <a:solidFill>
                <a:schemeClr val="tx1"/>
              </a:solidFill>
              <a:latin typeface="+mn-lt"/>
              <a:ea typeface="+mn-ea"/>
              <a:cs typeface="+mn-cs"/>
            </a:endParaRPr>
          </a:p>
        </p:txBody>
      </p:sp>
      <p:pic>
        <p:nvPicPr>
          <p:cNvPr id="10" name="Image 9">
            <a:extLst>
              <a:ext uri="{FF2B5EF4-FFF2-40B4-BE49-F238E27FC236}">
                <a16:creationId xmlns:a16="http://schemas.microsoft.com/office/drawing/2014/main" id="{0A54935F-5360-2028-5157-64B053DC5E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395" r="11395"/>
          <a:stretch/>
        </p:blipFill>
        <p:spPr>
          <a:xfrm>
            <a:off x="6615477" y="1534306"/>
            <a:ext cx="4150031" cy="3814010"/>
          </a:xfrm>
          <a:prstGeom prst="rect">
            <a:avLst/>
          </a:prstGeom>
        </p:spPr>
      </p:pic>
    </p:spTree>
    <p:extLst>
      <p:ext uri="{BB962C8B-B14F-4D97-AF65-F5344CB8AC3E}">
        <p14:creationId xmlns:p14="http://schemas.microsoft.com/office/powerpoint/2010/main" val="2855140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975D2-1373-A805-EBBB-FDE419CF3D0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164EEA-69E1-BBB7-03B4-738F1E42D497}"/>
              </a:ext>
            </a:extLst>
          </p:cNvPr>
          <p:cNvSpPr>
            <a:spLocks noGrp="1"/>
          </p:cNvSpPr>
          <p:nvPr>
            <p:ph type="title"/>
          </p:nvPr>
        </p:nvSpPr>
        <p:spPr/>
        <p:txBody>
          <a:bodyPr vert="horz" lIns="91440" tIns="45720" rIns="91440" bIns="45720" rtlCol="0" anchor="t">
            <a:noAutofit/>
          </a:bodyPr>
          <a:lstStyle/>
          <a:p>
            <a:r>
              <a:rPr lang="fr-FR" sz="4000" kern="1200" dirty="0">
                <a:solidFill>
                  <a:schemeClr val="tx1"/>
                </a:solidFill>
                <a:latin typeface="+mj-lt"/>
                <a:ea typeface="+mj-ea"/>
                <a:cs typeface="+mj-cs"/>
              </a:rPr>
              <a:t>Bronchite aiguë</a:t>
            </a:r>
            <a:br>
              <a:rPr lang="fr-FR" sz="4000" kern="1200" dirty="0">
                <a:solidFill>
                  <a:schemeClr val="tx1"/>
                </a:solidFill>
                <a:latin typeface="+mj-lt"/>
                <a:ea typeface="+mj-ea"/>
                <a:cs typeface="+mj-cs"/>
              </a:rPr>
            </a:br>
            <a:endParaRPr lang="fr-FR" sz="4000" kern="1200" dirty="0">
              <a:solidFill>
                <a:schemeClr val="tx1"/>
              </a:solidFill>
              <a:latin typeface="+mj-lt"/>
              <a:ea typeface="+mj-ea"/>
              <a:cs typeface="+mj-cs"/>
            </a:endParaRPr>
          </a:p>
        </p:txBody>
      </p:sp>
      <p:sp>
        <p:nvSpPr>
          <p:cNvPr id="3" name="Espace réservé du contenu 2">
            <a:extLst>
              <a:ext uri="{FF2B5EF4-FFF2-40B4-BE49-F238E27FC236}">
                <a16:creationId xmlns:a16="http://schemas.microsoft.com/office/drawing/2014/main" id="{ACE8FEA4-6C3B-E7C3-EDDD-C6FA263791C3}"/>
              </a:ext>
            </a:extLst>
          </p:cNvPr>
          <p:cNvSpPr>
            <a:spLocks noGrp="1"/>
          </p:cNvSpPr>
          <p:nvPr>
            <p:ph idx="1"/>
          </p:nvPr>
        </p:nvSpPr>
        <p:spPr>
          <a:xfrm>
            <a:off x="945320" y="1658199"/>
            <a:ext cx="5973417" cy="2673488"/>
          </a:xfrm>
        </p:spPr>
        <p:txBody>
          <a:bodyPr>
            <a:normAutofit/>
          </a:bodyPr>
          <a:lstStyle/>
          <a:p>
            <a:r>
              <a:rPr lang="fr-FR" sz="2000" dirty="0"/>
              <a:t>Environ 10 millions de cas annuels</a:t>
            </a:r>
          </a:p>
          <a:p>
            <a:r>
              <a:rPr lang="fr-FR" sz="2000" dirty="0"/>
              <a:t>Majoritairement d'origine virale (90-95%)</a:t>
            </a:r>
          </a:p>
          <a:p>
            <a:r>
              <a:rPr lang="fr-FR" sz="2000" dirty="0"/>
              <a:t>Représente 50 à 70% des prescriptions antibiotiques inappropriées</a:t>
            </a:r>
          </a:p>
          <a:p>
            <a:endParaRPr lang="fr-FR" dirty="0"/>
          </a:p>
        </p:txBody>
      </p:sp>
      <p:pic>
        <p:nvPicPr>
          <p:cNvPr id="10" name="Image 9">
            <a:extLst>
              <a:ext uri="{FF2B5EF4-FFF2-40B4-BE49-F238E27FC236}">
                <a16:creationId xmlns:a16="http://schemas.microsoft.com/office/drawing/2014/main" id="{4F8BAE72-39D5-EF53-2D20-2C9976A70EF8}"/>
              </a:ext>
            </a:extLst>
          </p:cNvPr>
          <p:cNvPicPr>
            <a:picLocks noChangeAspect="1"/>
          </p:cNvPicPr>
          <p:nvPr/>
        </p:nvPicPr>
        <p:blipFill rotWithShape="1">
          <a:blip r:embed="rId3"/>
          <a:srcRect l="19419" r="19419"/>
          <a:stretch/>
        </p:blipFill>
        <p:spPr>
          <a:xfrm>
            <a:off x="7346285" y="209089"/>
            <a:ext cx="4150031" cy="3814010"/>
          </a:xfrm>
          <a:prstGeom prst="rect">
            <a:avLst/>
          </a:prstGeom>
        </p:spPr>
      </p:pic>
      <p:graphicFrame>
        <p:nvGraphicFramePr>
          <p:cNvPr id="8" name="Diagramme 7">
            <a:extLst>
              <a:ext uri="{FF2B5EF4-FFF2-40B4-BE49-F238E27FC236}">
                <a16:creationId xmlns:a16="http://schemas.microsoft.com/office/drawing/2014/main" id="{BCEF9E62-1322-4300-DEDD-0C178DC9BD3C}"/>
              </a:ext>
            </a:extLst>
          </p:cNvPr>
          <p:cNvGraphicFramePr/>
          <p:nvPr/>
        </p:nvGraphicFramePr>
        <p:xfrm>
          <a:off x="2209800" y="4093843"/>
          <a:ext cx="4589743" cy="1758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 10">
            <a:extLst>
              <a:ext uri="{FF2B5EF4-FFF2-40B4-BE49-F238E27FC236}">
                <a16:creationId xmlns:a16="http://schemas.microsoft.com/office/drawing/2014/main" id="{C8F2ADD9-2CB1-DE53-2C3B-F102C25D95F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5320" y="4690699"/>
            <a:ext cx="1104900" cy="934062"/>
          </a:xfrm>
          <a:prstGeom prst="rect">
            <a:avLst/>
          </a:prstGeom>
        </p:spPr>
      </p:pic>
    </p:spTree>
    <p:extLst>
      <p:ext uri="{BB962C8B-B14F-4D97-AF65-F5344CB8AC3E}">
        <p14:creationId xmlns:p14="http://schemas.microsoft.com/office/powerpoint/2010/main" val="3732041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BE8A7-D42A-81D8-4EBB-CF5C0A7CCCF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82F93D-A84D-3D18-0DC5-FE1FC1754C11}"/>
              </a:ext>
            </a:extLst>
          </p:cNvPr>
          <p:cNvSpPr>
            <a:spLocks noGrp="1"/>
          </p:cNvSpPr>
          <p:nvPr>
            <p:ph type="title"/>
          </p:nvPr>
        </p:nvSpPr>
        <p:spPr/>
        <p:txBody>
          <a:bodyPr vert="horz" lIns="91440" tIns="45720" rIns="91440" bIns="45720" rtlCol="0" anchor="t">
            <a:noAutofit/>
          </a:bodyPr>
          <a:lstStyle/>
          <a:p>
            <a:r>
              <a:rPr lang="fr-FR" sz="4000" kern="1200" dirty="0">
                <a:solidFill>
                  <a:schemeClr val="tx1"/>
                </a:solidFill>
                <a:latin typeface="+mj-lt"/>
                <a:ea typeface="+mj-ea"/>
                <a:cs typeface="+mj-cs"/>
              </a:rPr>
              <a:t>Exacerbation aiguë de bronchopneumopathie, chronique obstructive - EABPCO</a:t>
            </a:r>
            <a:br>
              <a:rPr lang="fr-FR" sz="4000" kern="1200" dirty="0">
                <a:solidFill>
                  <a:schemeClr val="tx1"/>
                </a:solidFill>
                <a:latin typeface="+mj-lt"/>
                <a:ea typeface="+mj-ea"/>
                <a:cs typeface="+mj-cs"/>
              </a:rPr>
            </a:br>
            <a:endParaRPr lang="fr-FR" sz="4000" kern="1200" dirty="0">
              <a:solidFill>
                <a:schemeClr val="tx1"/>
              </a:solidFill>
              <a:latin typeface="+mj-lt"/>
              <a:ea typeface="+mj-ea"/>
              <a:cs typeface="+mj-cs"/>
            </a:endParaRPr>
          </a:p>
        </p:txBody>
      </p:sp>
      <p:sp>
        <p:nvSpPr>
          <p:cNvPr id="3" name="Espace réservé du contenu 2">
            <a:extLst>
              <a:ext uri="{FF2B5EF4-FFF2-40B4-BE49-F238E27FC236}">
                <a16:creationId xmlns:a16="http://schemas.microsoft.com/office/drawing/2014/main" id="{0F02524A-B66D-F629-DAB6-271680F0DC71}"/>
              </a:ext>
            </a:extLst>
          </p:cNvPr>
          <p:cNvSpPr>
            <a:spLocks noGrp="1"/>
          </p:cNvSpPr>
          <p:nvPr>
            <p:ph idx="1"/>
          </p:nvPr>
        </p:nvSpPr>
        <p:spPr>
          <a:xfrm>
            <a:off x="1463970" y="2027930"/>
            <a:ext cx="4887996" cy="2169008"/>
          </a:xfrm>
        </p:spPr>
        <p:txBody>
          <a:bodyPr>
            <a:normAutofit/>
          </a:bodyPr>
          <a:lstStyle/>
          <a:p>
            <a:r>
              <a:rPr lang="fr-FR" sz="1800" dirty="0"/>
              <a:t>Étiologie virale dans la plupart des cas</a:t>
            </a:r>
          </a:p>
          <a:p>
            <a:r>
              <a:rPr lang="fr-FR" sz="1800" dirty="0"/>
              <a:t>Le risque d’infection bactérienne est proportionné à l’obstruction bronchique</a:t>
            </a:r>
          </a:p>
          <a:p>
            <a:r>
              <a:rPr lang="fr-FR" sz="1800" dirty="0"/>
              <a:t>ATB si VEMS &lt; 30 </a:t>
            </a:r>
          </a:p>
          <a:p>
            <a:r>
              <a:rPr lang="fr-FR" sz="1800" dirty="0"/>
              <a:t>Ou si      du volume et de l’aspect purulent de l’expectoration &gt; 48h </a:t>
            </a:r>
          </a:p>
          <a:p>
            <a:endParaRPr lang="fr-FR" sz="2000" dirty="0"/>
          </a:p>
        </p:txBody>
      </p:sp>
      <p:pic>
        <p:nvPicPr>
          <p:cNvPr id="10" name="Image 9">
            <a:extLst>
              <a:ext uri="{FF2B5EF4-FFF2-40B4-BE49-F238E27FC236}">
                <a16:creationId xmlns:a16="http://schemas.microsoft.com/office/drawing/2014/main" id="{C0C6DD0B-9647-0AD3-641D-3734F61712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419" r="19419"/>
          <a:stretch/>
        </p:blipFill>
        <p:spPr>
          <a:xfrm>
            <a:off x="10720552" y="136525"/>
            <a:ext cx="1115859" cy="1025510"/>
          </a:xfrm>
          <a:prstGeom prst="rect">
            <a:avLst/>
          </a:prstGeom>
        </p:spPr>
      </p:pic>
      <p:graphicFrame>
        <p:nvGraphicFramePr>
          <p:cNvPr id="8" name="Diagramme 7">
            <a:extLst>
              <a:ext uri="{FF2B5EF4-FFF2-40B4-BE49-F238E27FC236}">
                <a16:creationId xmlns:a16="http://schemas.microsoft.com/office/drawing/2014/main" id="{400F5499-A62E-2BB2-B3CD-AA3D0B4F3ED8}"/>
              </a:ext>
            </a:extLst>
          </p:cNvPr>
          <p:cNvGraphicFramePr/>
          <p:nvPr/>
        </p:nvGraphicFramePr>
        <p:xfrm>
          <a:off x="1634359" y="4694858"/>
          <a:ext cx="4589743" cy="1758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 10">
            <a:extLst>
              <a:ext uri="{FF2B5EF4-FFF2-40B4-BE49-F238E27FC236}">
                <a16:creationId xmlns:a16="http://schemas.microsoft.com/office/drawing/2014/main" id="{8A5862A6-10C4-4064-B3F5-521DB4926F9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5261" y="5107072"/>
            <a:ext cx="1104900" cy="934062"/>
          </a:xfrm>
          <a:prstGeom prst="rect">
            <a:avLst/>
          </a:prstGeom>
        </p:spPr>
      </p:pic>
      <p:sp>
        <p:nvSpPr>
          <p:cNvPr id="7" name="Flèche vers le haut 6">
            <a:extLst>
              <a:ext uri="{FF2B5EF4-FFF2-40B4-BE49-F238E27FC236}">
                <a16:creationId xmlns:a16="http://schemas.microsoft.com/office/drawing/2014/main" id="{FF28D7E7-84A2-B097-CC28-94BFEF3299A7}"/>
              </a:ext>
            </a:extLst>
          </p:cNvPr>
          <p:cNvSpPr/>
          <p:nvPr/>
        </p:nvSpPr>
        <p:spPr>
          <a:xfrm>
            <a:off x="2405933" y="3429000"/>
            <a:ext cx="45719" cy="24185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868D8486-C64F-E23B-6C55-667B4883DD93}"/>
              </a:ext>
            </a:extLst>
          </p:cNvPr>
          <p:cNvPicPr>
            <a:picLocks noChangeAspect="1"/>
          </p:cNvPicPr>
          <p:nvPr/>
        </p:nvPicPr>
        <p:blipFill>
          <a:blip r:embed="rId10" cstate="email">
            <a:extLst>
              <a:ext uri="{28A0092B-C50C-407E-A947-70E740481C1C}">
                <a14:useLocalDpi xmlns:a14="http://schemas.microsoft.com/office/drawing/2010/main"/>
              </a:ext>
            </a:extLst>
          </a:blip>
          <a:srcRect b="51705"/>
          <a:stretch/>
        </p:blipFill>
        <p:spPr>
          <a:xfrm>
            <a:off x="6530008" y="1996285"/>
            <a:ext cx="5491655" cy="1116149"/>
          </a:xfrm>
          <a:prstGeom prst="rect">
            <a:avLst/>
          </a:prstGeom>
        </p:spPr>
      </p:pic>
      <p:pic>
        <p:nvPicPr>
          <p:cNvPr id="13" name="Image 12">
            <a:extLst>
              <a:ext uri="{FF2B5EF4-FFF2-40B4-BE49-F238E27FC236}">
                <a16:creationId xmlns:a16="http://schemas.microsoft.com/office/drawing/2014/main" id="{8B0838B8-A0FF-F554-B2FE-4192823B6A81}"/>
              </a:ext>
            </a:extLst>
          </p:cNvPr>
          <p:cNvPicPr>
            <a:picLocks noChangeAspect="1"/>
          </p:cNvPicPr>
          <p:nvPr/>
        </p:nvPicPr>
        <p:blipFill>
          <a:blip r:embed="rId11" cstate="email">
            <a:extLst>
              <a:ext uri="{28A0092B-C50C-407E-A947-70E740481C1C}">
                <a14:useLocalDpi xmlns:a14="http://schemas.microsoft.com/office/drawing/2010/main"/>
              </a:ext>
            </a:extLst>
          </a:blip>
          <a:srcRect b="55929"/>
          <a:stretch/>
        </p:blipFill>
        <p:spPr>
          <a:xfrm>
            <a:off x="6479829" y="3271282"/>
            <a:ext cx="5592012" cy="1423576"/>
          </a:xfrm>
          <a:prstGeom prst="rect">
            <a:avLst/>
          </a:prstGeom>
        </p:spPr>
      </p:pic>
      <p:graphicFrame>
        <p:nvGraphicFramePr>
          <p:cNvPr id="16" name="Diagramme 15">
            <a:extLst>
              <a:ext uri="{FF2B5EF4-FFF2-40B4-BE49-F238E27FC236}">
                <a16:creationId xmlns:a16="http://schemas.microsoft.com/office/drawing/2014/main" id="{93B3221B-DDDC-0EAE-9676-892B280D1181}"/>
              </a:ext>
            </a:extLst>
          </p:cNvPr>
          <p:cNvGraphicFramePr/>
          <p:nvPr/>
        </p:nvGraphicFramePr>
        <p:xfrm>
          <a:off x="6688738" y="4853706"/>
          <a:ext cx="4589743" cy="19622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860877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2886-0E56-CA18-7822-5E77D9545E4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77E8F6-0EE3-A864-9BB5-AA654F7ED78A}"/>
              </a:ext>
            </a:extLst>
          </p:cNvPr>
          <p:cNvSpPr>
            <a:spLocks noGrp="1"/>
          </p:cNvSpPr>
          <p:nvPr>
            <p:ph type="title"/>
          </p:nvPr>
        </p:nvSpPr>
        <p:spPr/>
        <p:txBody>
          <a:bodyPr vert="horz" lIns="91440" tIns="45720" rIns="91440" bIns="45720" rtlCol="0" anchor="t">
            <a:noAutofit/>
          </a:bodyPr>
          <a:lstStyle/>
          <a:p>
            <a:r>
              <a:rPr lang="fr-FR" sz="4000" kern="1200" dirty="0">
                <a:solidFill>
                  <a:schemeClr val="tx1"/>
                </a:solidFill>
                <a:latin typeface="+mj-lt"/>
                <a:ea typeface="+mj-ea"/>
                <a:cs typeface="+mj-cs"/>
              </a:rPr>
              <a:t>Exacerbation aiguë de bronchopneumopathie, chronique obstructive - EABPCO</a:t>
            </a:r>
            <a:br>
              <a:rPr lang="fr-FR" sz="4000" kern="1200" dirty="0">
                <a:solidFill>
                  <a:schemeClr val="tx1"/>
                </a:solidFill>
                <a:latin typeface="+mj-lt"/>
                <a:ea typeface="+mj-ea"/>
                <a:cs typeface="+mj-cs"/>
              </a:rPr>
            </a:br>
            <a:endParaRPr lang="fr-FR" sz="4000" kern="1200" dirty="0">
              <a:solidFill>
                <a:schemeClr val="tx1"/>
              </a:solidFill>
              <a:latin typeface="+mj-lt"/>
              <a:ea typeface="+mj-ea"/>
              <a:cs typeface="+mj-cs"/>
            </a:endParaRPr>
          </a:p>
        </p:txBody>
      </p:sp>
      <p:pic>
        <p:nvPicPr>
          <p:cNvPr id="10" name="Image 9">
            <a:extLst>
              <a:ext uri="{FF2B5EF4-FFF2-40B4-BE49-F238E27FC236}">
                <a16:creationId xmlns:a16="http://schemas.microsoft.com/office/drawing/2014/main" id="{86702BA1-F7ED-75D0-F10C-29F76C6433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419" r="19419"/>
          <a:stretch/>
        </p:blipFill>
        <p:spPr>
          <a:xfrm>
            <a:off x="10720552" y="136525"/>
            <a:ext cx="1115859" cy="1025510"/>
          </a:xfrm>
          <a:prstGeom prst="rect">
            <a:avLst/>
          </a:prstGeom>
        </p:spPr>
      </p:pic>
      <p:graphicFrame>
        <p:nvGraphicFramePr>
          <p:cNvPr id="8" name="Diagramme 7">
            <a:extLst>
              <a:ext uri="{FF2B5EF4-FFF2-40B4-BE49-F238E27FC236}">
                <a16:creationId xmlns:a16="http://schemas.microsoft.com/office/drawing/2014/main" id="{4664AA4C-3011-D046-6560-0DBBEA0D17AD}"/>
              </a:ext>
            </a:extLst>
          </p:cNvPr>
          <p:cNvGraphicFramePr/>
          <p:nvPr/>
        </p:nvGraphicFramePr>
        <p:xfrm>
          <a:off x="1634359" y="4694858"/>
          <a:ext cx="4589743" cy="1758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 10">
            <a:extLst>
              <a:ext uri="{FF2B5EF4-FFF2-40B4-BE49-F238E27FC236}">
                <a16:creationId xmlns:a16="http://schemas.microsoft.com/office/drawing/2014/main" id="{5F046FD3-0997-481F-6BF2-55B30698D54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5261" y="5107072"/>
            <a:ext cx="1104900" cy="934062"/>
          </a:xfrm>
          <a:prstGeom prst="rect">
            <a:avLst/>
          </a:prstGeom>
        </p:spPr>
      </p:pic>
      <p:pic>
        <p:nvPicPr>
          <p:cNvPr id="9" name="Image 8">
            <a:extLst>
              <a:ext uri="{FF2B5EF4-FFF2-40B4-BE49-F238E27FC236}">
                <a16:creationId xmlns:a16="http://schemas.microsoft.com/office/drawing/2014/main" id="{A7102408-3EBF-5949-75F9-DD6D6825CD3E}"/>
              </a:ext>
            </a:extLst>
          </p:cNvPr>
          <p:cNvPicPr>
            <a:picLocks noChangeAspect="1"/>
          </p:cNvPicPr>
          <p:nvPr/>
        </p:nvPicPr>
        <p:blipFill>
          <a:blip r:embed="rId10" cstate="email">
            <a:extLst>
              <a:ext uri="{28A0092B-C50C-407E-A947-70E740481C1C}">
                <a14:useLocalDpi xmlns:a14="http://schemas.microsoft.com/office/drawing/2010/main"/>
              </a:ext>
            </a:extLst>
          </a:blip>
          <a:srcRect b="51705"/>
          <a:stretch/>
        </p:blipFill>
        <p:spPr>
          <a:xfrm>
            <a:off x="6530008" y="1996285"/>
            <a:ext cx="5491655" cy="1116149"/>
          </a:xfrm>
          <a:prstGeom prst="rect">
            <a:avLst/>
          </a:prstGeom>
        </p:spPr>
      </p:pic>
      <p:pic>
        <p:nvPicPr>
          <p:cNvPr id="13" name="Image 12">
            <a:extLst>
              <a:ext uri="{FF2B5EF4-FFF2-40B4-BE49-F238E27FC236}">
                <a16:creationId xmlns:a16="http://schemas.microsoft.com/office/drawing/2014/main" id="{A86ABD54-1164-5F89-A5CF-0E8D8BD37BF8}"/>
              </a:ext>
            </a:extLst>
          </p:cNvPr>
          <p:cNvPicPr>
            <a:picLocks noChangeAspect="1"/>
          </p:cNvPicPr>
          <p:nvPr/>
        </p:nvPicPr>
        <p:blipFill>
          <a:blip r:embed="rId11" cstate="email">
            <a:extLst>
              <a:ext uri="{28A0092B-C50C-407E-A947-70E740481C1C}">
                <a14:useLocalDpi xmlns:a14="http://schemas.microsoft.com/office/drawing/2010/main"/>
              </a:ext>
            </a:extLst>
          </a:blip>
          <a:srcRect b="55929"/>
          <a:stretch/>
        </p:blipFill>
        <p:spPr>
          <a:xfrm>
            <a:off x="6479829" y="3271282"/>
            <a:ext cx="5592012" cy="1423576"/>
          </a:xfrm>
          <a:prstGeom prst="rect">
            <a:avLst/>
          </a:prstGeom>
        </p:spPr>
      </p:pic>
      <p:graphicFrame>
        <p:nvGraphicFramePr>
          <p:cNvPr id="16" name="Diagramme 15">
            <a:extLst>
              <a:ext uri="{FF2B5EF4-FFF2-40B4-BE49-F238E27FC236}">
                <a16:creationId xmlns:a16="http://schemas.microsoft.com/office/drawing/2014/main" id="{531A86D8-00B0-D05C-8AE7-3C20CE3F27E1}"/>
              </a:ext>
            </a:extLst>
          </p:cNvPr>
          <p:cNvGraphicFramePr/>
          <p:nvPr/>
        </p:nvGraphicFramePr>
        <p:xfrm>
          <a:off x="6688738" y="4853706"/>
          <a:ext cx="4589743" cy="19622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ZoneTexte 11">
            <a:extLst>
              <a:ext uri="{FF2B5EF4-FFF2-40B4-BE49-F238E27FC236}">
                <a16:creationId xmlns:a16="http://schemas.microsoft.com/office/drawing/2014/main" id="{835A98B9-B8E2-9845-D5A7-9F876FD4CF0B}"/>
              </a:ext>
            </a:extLst>
          </p:cNvPr>
          <p:cNvSpPr txBox="1"/>
          <p:nvPr/>
        </p:nvSpPr>
        <p:spPr>
          <a:xfrm>
            <a:off x="728515" y="1590745"/>
            <a:ext cx="5801493" cy="1200329"/>
          </a:xfrm>
          <a:prstGeom prst="rect">
            <a:avLst/>
          </a:prstGeom>
          <a:noFill/>
        </p:spPr>
        <p:txBody>
          <a:bodyPr wrap="square">
            <a:spAutoFit/>
          </a:bodyPr>
          <a:lstStyle/>
          <a:p>
            <a:pPr algn="l"/>
            <a:r>
              <a:rPr lang="fr-FR" sz="1200" b="1" i="0" dirty="0">
                <a:effectLst/>
              </a:rPr>
              <a:t>Stade I (léger) : VEMS ≥ 80 % </a:t>
            </a:r>
            <a:r>
              <a:rPr lang="fr-FR" sz="1200" b="0" i="0" dirty="0">
                <a:effectLst/>
              </a:rPr>
              <a:t>de la valeur prédite. toux chronique et expectorations, sans dyspnée significative.</a:t>
            </a:r>
          </a:p>
          <a:p>
            <a:pPr algn="l"/>
            <a:r>
              <a:rPr lang="fr-FR" sz="1200" b="1" i="0" dirty="0">
                <a:effectLst/>
              </a:rPr>
              <a:t>Stade II (modéré) : 50 % &lt; VEMS &lt; 80 %. </a:t>
            </a:r>
            <a:r>
              <a:rPr lang="fr-FR" sz="1200" b="0" i="0" dirty="0">
                <a:effectLst/>
              </a:rPr>
              <a:t>dyspnée d'effort.</a:t>
            </a:r>
          </a:p>
          <a:p>
            <a:pPr algn="l"/>
            <a:r>
              <a:rPr lang="fr-FR" sz="1200" b="1" i="0" dirty="0">
                <a:effectLst/>
              </a:rPr>
              <a:t>Stade III (sévère) : 30 % &lt; VEMS &lt; 50 %. </a:t>
            </a:r>
            <a:r>
              <a:rPr lang="fr-FR" sz="1200" b="0" i="0" dirty="0">
                <a:effectLst/>
              </a:rPr>
              <a:t>dyspnée plus fréquente, parfois au repos.</a:t>
            </a:r>
          </a:p>
          <a:p>
            <a:pPr algn="l"/>
            <a:r>
              <a:rPr lang="fr-FR" sz="1200" b="1" i="0" dirty="0">
                <a:effectLst/>
              </a:rPr>
              <a:t>Stade IV (très sévère) </a:t>
            </a:r>
            <a:r>
              <a:rPr lang="fr-FR" sz="1200" b="0" i="0" dirty="0">
                <a:effectLst/>
              </a:rPr>
              <a:t>: VEMS &lt; 30 %, ou VEMS &lt; 50 % avec hypoxémie sévère ou insuffisance cardiaque droite clinique</a:t>
            </a:r>
            <a:endParaRPr lang="fr-FR" sz="1200" b="0" i="0" u="none" strike="noStrike" dirty="0">
              <a:effectLst/>
              <a:hlinkClick r:id="rId17"/>
            </a:endParaRPr>
          </a:p>
        </p:txBody>
      </p:sp>
      <p:graphicFrame>
        <p:nvGraphicFramePr>
          <p:cNvPr id="17" name="Diagramme 16">
            <a:extLst>
              <a:ext uri="{FF2B5EF4-FFF2-40B4-BE49-F238E27FC236}">
                <a16:creationId xmlns:a16="http://schemas.microsoft.com/office/drawing/2014/main" id="{3A862E5F-DE6A-83BA-A8CF-ADE9939F3487}"/>
              </a:ext>
            </a:extLst>
          </p:cNvPr>
          <p:cNvGraphicFramePr/>
          <p:nvPr/>
        </p:nvGraphicFramePr>
        <p:xfrm>
          <a:off x="801728" y="2806527"/>
          <a:ext cx="5367486" cy="165841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3330616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8422-F362-8451-EA34-B59E78CA228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F64AC18-DADB-69EE-6E62-AC5BDA81FBA9}"/>
              </a:ext>
            </a:extLst>
          </p:cNvPr>
          <p:cNvSpPr>
            <a:spLocks noGrp="1"/>
          </p:cNvSpPr>
          <p:nvPr>
            <p:ph type="title"/>
          </p:nvPr>
        </p:nvSpPr>
        <p:spPr/>
        <p:txBody>
          <a:bodyPr vert="horz" lIns="91440" tIns="45720" rIns="91440" bIns="45720" rtlCol="0" anchor="t">
            <a:noAutofit/>
          </a:bodyPr>
          <a:lstStyle/>
          <a:p>
            <a:r>
              <a:rPr lang="fr-FR" sz="4000" kern="1200" dirty="0">
                <a:solidFill>
                  <a:schemeClr val="tx1"/>
                </a:solidFill>
                <a:latin typeface="+mj-lt"/>
                <a:ea typeface="+mj-ea"/>
                <a:cs typeface="+mj-cs"/>
              </a:rPr>
              <a:t>Exacerbation aiguë de bronchopneumopathie, chronique obstructive - EABPCO</a:t>
            </a:r>
            <a:br>
              <a:rPr lang="fr-FR" sz="4000" kern="1200" dirty="0">
                <a:solidFill>
                  <a:schemeClr val="tx1"/>
                </a:solidFill>
                <a:latin typeface="+mj-lt"/>
                <a:ea typeface="+mj-ea"/>
                <a:cs typeface="+mj-cs"/>
              </a:rPr>
            </a:br>
            <a:endParaRPr lang="fr-FR" sz="4000" kern="1200" dirty="0">
              <a:solidFill>
                <a:schemeClr val="tx1"/>
              </a:solidFill>
              <a:latin typeface="+mj-lt"/>
              <a:ea typeface="+mj-ea"/>
              <a:cs typeface="+mj-cs"/>
            </a:endParaRPr>
          </a:p>
        </p:txBody>
      </p:sp>
      <p:pic>
        <p:nvPicPr>
          <p:cNvPr id="10" name="Image 9">
            <a:extLst>
              <a:ext uri="{FF2B5EF4-FFF2-40B4-BE49-F238E27FC236}">
                <a16:creationId xmlns:a16="http://schemas.microsoft.com/office/drawing/2014/main" id="{5B300C87-61A6-D57A-C1E9-870D9DED26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419" r="19419"/>
          <a:stretch/>
        </p:blipFill>
        <p:spPr>
          <a:xfrm>
            <a:off x="10843681" y="90276"/>
            <a:ext cx="1020237" cy="937630"/>
          </a:xfrm>
          <a:prstGeom prst="rect">
            <a:avLst/>
          </a:prstGeom>
        </p:spPr>
      </p:pic>
      <p:pic>
        <p:nvPicPr>
          <p:cNvPr id="12" name="Image 11">
            <a:extLst>
              <a:ext uri="{FF2B5EF4-FFF2-40B4-BE49-F238E27FC236}">
                <a16:creationId xmlns:a16="http://schemas.microsoft.com/office/drawing/2014/main" id="{16BFFCBB-9C78-47C7-9E02-48084EC88DE5}"/>
              </a:ext>
            </a:extLst>
          </p:cNvPr>
          <p:cNvPicPr>
            <a:picLocks noChangeAspect="1"/>
          </p:cNvPicPr>
          <p:nvPr/>
        </p:nvPicPr>
        <p:blipFill>
          <a:blip r:embed="rId4" cstate="email">
            <a:extLst>
              <a:ext uri="{28A0092B-C50C-407E-A947-70E740481C1C}">
                <a14:useLocalDpi xmlns:a14="http://schemas.microsoft.com/office/drawing/2010/main"/>
              </a:ext>
            </a:extLst>
          </a:blip>
          <a:srcRect b="51705"/>
          <a:stretch/>
        </p:blipFill>
        <p:spPr>
          <a:xfrm>
            <a:off x="838200" y="2446858"/>
            <a:ext cx="5491655" cy="1116149"/>
          </a:xfrm>
          <a:prstGeom prst="rect">
            <a:avLst/>
          </a:prstGeom>
        </p:spPr>
      </p:pic>
      <p:pic>
        <p:nvPicPr>
          <p:cNvPr id="13" name="Image 12">
            <a:extLst>
              <a:ext uri="{FF2B5EF4-FFF2-40B4-BE49-F238E27FC236}">
                <a16:creationId xmlns:a16="http://schemas.microsoft.com/office/drawing/2014/main" id="{7B87A41F-C9D7-4782-1874-A44215D24A86}"/>
              </a:ext>
            </a:extLst>
          </p:cNvPr>
          <p:cNvPicPr>
            <a:picLocks noChangeAspect="1"/>
          </p:cNvPicPr>
          <p:nvPr/>
        </p:nvPicPr>
        <p:blipFill>
          <a:blip r:embed="rId5" cstate="email">
            <a:extLst>
              <a:ext uri="{28A0092B-C50C-407E-A947-70E740481C1C}">
                <a14:useLocalDpi xmlns:a14="http://schemas.microsoft.com/office/drawing/2010/main"/>
              </a:ext>
            </a:extLst>
          </a:blip>
          <a:srcRect b="55929"/>
          <a:stretch/>
        </p:blipFill>
        <p:spPr>
          <a:xfrm>
            <a:off x="6421679" y="2446858"/>
            <a:ext cx="5592012" cy="1423576"/>
          </a:xfrm>
          <a:prstGeom prst="rect">
            <a:avLst/>
          </a:prstGeom>
        </p:spPr>
      </p:pic>
    </p:spTree>
    <p:extLst>
      <p:ext uri="{BB962C8B-B14F-4D97-AF65-F5344CB8AC3E}">
        <p14:creationId xmlns:p14="http://schemas.microsoft.com/office/powerpoint/2010/main" val="1541378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ABC9-6D81-0F87-B0C6-3F9FE9ED280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6E77AF-FFBD-C6E3-DBC4-B3541451E178}"/>
              </a:ext>
            </a:extLst>
          </p:cNvPr>
          <p:cNvSpPr>
            <a:spLocks noGrp="1"/>
          </p:cNvSpPr>
          <p:nvPr>
            <p:ph type="title"/>
          </p:nvPr>
        </p:nvSpPr>
        <p:spPr>
          <a:xfrm>
            <a:off x="1113810" y="2960716"/>
            <a:ext cx="4036334" cy="2387600"/>
          </a:xfrm>
        </p:spPr>
        <p:txBody>
          <a:bodyPr vert="horz" lIns="91440" tIns="45720" rIns="91440" bIns="45720" rtlCol="0" anchor="t">
            <a:noAutofit/>
          </a:bodyPr>
          <a:lstStyle/>
          <a:p>
            <a:r>
              <a:rPr lang="fr-FR" sz="4000" kern="1200" dirty="0">
                <a:solidFill>
                  <a:schemeClr val="tx1"/>
                </a:solidFill>
                <a:latin typeface="+mj-lt"/>
                <a:ea typeface="+mj-ea"/>
                <a:cs typeface="+mj-cs"/>
              </a:rPr>
              <a:t>Pneumonies</a:t>
            </a:r>
            <a:br>
              <a:rPr lang="fr-FR" sz="4000" kern="1200" dirty="0">
                <a:solidFill>
                  <a:schemeClr val="tx1"/>
                </a:solidFill>
                <a:latin typeface="+mj-lt"/>
                <a:ea typeface="+mj-ea"/>
                <a:cs typeface="+mj-cs"/>
              </a:rPr>
            </a:br>
            <a:r>
              <a:rPr lang="fr-FR" sz="4000" kern="1200" dirty="0">
                <a:solidFill>
                  <a:schemeClr val="tx1"/>
                </a:solidFill>
                <a:latin typeface="+mj-lt"/>
                <a:ea typeface="+mj-ea"/>
                <a:cs typeface="+mj-cs"/>
              </a:rPr>
              <a:t>Aigues</a:t>
            </a:r>
            <a:br>
              <a:rPr lang="fr-FR" sz="4000" kern="1200" dirty="0">
                <a:solidFill>
                  <a:schemeClr val="tx1"/>
                </a:solidFill>
                <a:latin typeface="+mj-lt"/>
                <a:ea typeface="+mj-ea"/>
                <a:cs typeface="+mj-cs"/>
              </a:rPr>
            </a:br>
            <a:r>
              <a:rPr lang="fr-FR" sz="4000" kern="1200" dirty="0">
                <a:solidFill>
                  <a:schemeClr val="tx1"/>
                </a:solidFill>
                <a:latin typeface="+mj-lt"/>
                <a:ea typeface="+mj-ea"/>
                <a:cs typeface="+mj-cs"/>
              </a:rPr>
              <a:t>Communautaires</a:t>
            </a:r>
          </a:p>
        </p:txBody>
      </p:sp>
      <p:sp>
        <p:nvSpPr>
          <p:cNvPr id="7" name="Espace réservé du texte 6">
            <a:extLst>
              <a:ext uri="{FF2B5EF4-FFF2-40B4-BE49-F238E27FC236}">
                <a16:creationId xmlns:a16="http://schemas.microsoft.com/office/drawing/2014/main" id="{E42A94AD-8681-DFD5-DB5D-23D52D10FD00}"/>
              </a:ext>
            </a:extLst>
          </p:cNvPr>
          <p:cNvSpPr>
            <a:spLocks noGrp="1"/>
          </p:cNvSpPr>
          <p:nvPr>
            <p:ph type="body" idx="1"/>
          </p:nvPr>
        </p:nvSpPr>
        <p:spPr>
          <a:xfrm>
            <a:off x="1113809" y="953037"/>
            <a:ext cx="4036333" cy="1709849"/>
          </a:xfrm>
        </p:spPr>
        <p:txBody>
          <a:bodyPr vert="horz" lIns="91440" tIns="45720" rIns="91440" bIns="45720" rtlCol="0" anchor="b">
            <a:normAutofit/>
          </a:bodyPr>
          <a:lstStyle/>
          <a:p>
            <a:endParaRPr lang="en-US" sz="2000" kern="1200">
              <a:solidFill>
                <a:schemeClr val="tx1"/>
              </a:solidFill>
              <a:latin typeface="+mn-lt"/>
              <a:ea typeface="+mn-ea"/>
              <a:cs typeface="+mn-cs"/>
            </a:endParaRPr>
          </a:p>
        </p:txBody>
      </p:sp>
      <p:pic>
        <p:nvPicPr>
          <p:cNvPr id="10" name="Image 9">
            <a:extLst>
              <a:ext uri="{FF2B5EF4-FFF2-40B4-BE49-F238E27FC236}">
                <a16:creationId xmlns:a16="http://schemas.microsoft.com/office/drawing/2014/main" id="{1397122A-DA36-DB30-5724-BA67F3EF9899}"/>
              </a:ext>
            </a:extLst>
          </p:cNvPr>
          <p:cNvPicPr>
            <a:picLocks noChangeAspect="1"/>
          </p:cNvPicPr>
          <p:nvPr/>
        </p:nvPicPr>
        <p:blipFill rotWithShape="1">
          <a:blip r:embed="rId3"/>
          <a:srcRect l="19419" r="19419"/>
          <a:stretch/>
        </p:blipFill>
        <p:spPr>
          <a:xfrm>
            <a:off x="6590676" y="1534306"/>
            <a:ext cx="4150031" cy="3814010"/>
          </a:xfrm>
          <a:prstGeom prst="rect">
            <a:avLst/>
          </a:prstGeom>
        </p:spPr>
      </p:pic>
    </p:spTree>
    <p:extLst>
      <p:ext uri="{BB962C8B-B14F-4D97-AF65-F5344CB8AC3E}">
        <p14:creationId xmlns:p14="http://schemas.microsoft.com/office/powerpoint/2010/main" val="3051720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46A87ED8-E211-6508-017A-321A32E25CC5}"/>
              </a:ext>
            </a:extLst>
          </p:cNvPr>
          <p:cNvSpPr>
            <a:spLocks noGrp="1"/>
          </p:cNvSpPr>
          <p:nvPr>
            <p:ph type="title"/>
          </p:nvPr>
        </p:nvSpPr>
        <p:spPr/>
        <p:txBody>
          <a:bodyPr/>
          <a:lstStyle/>
          <a:p>
            <a:r>
              <a:rPr lang="fr-FR" dirty="0"/>
              <a:t>Quels critères de stabilité clinique dans la pneumopathie aigüe communautaire ? </a:t>
            </a:r>
          </a:p>
        </p:txBody>
      </p:sp>
      <p:graphicFrame>
        <p:nvGraphicFramePr>
          <p:cNvPr id="9" name="Tableau 8">
            <a:extLst>
              <a:ext uri="{FF2B5EF4-FFF2-40B4-BE49-F238E27FC236}">
                <a16:creationId xmlns:a16="http://schemas.microsoft.com/office/drawing/2014/main" id="{EAEA50FB-D039-EA28-C980-64D58F9F3D74}"/>
              </a:ext>
            </a:extLst>
          </p:cNvPr>
          <p:cNvGraphicFramePr>
            <a:graphicFrameLocks noGrp="1"/>
          </p:cNvGraphicFramePr>
          <p:nvPr/>
        </p:nvGraphicFramePr>
        <p:xfrm>
          <a:off x="1708167" y="2360272"/>
          <a:ext cx="8218559" cy="3840480"/>
        </p:xfrm>
        <a:graphic>
          <a:graphicData uri="http://schemas.openxmlformats.org/drawingml/2006/table">
            <a:tbl>
              <a:tblPr firstRow="1" bandRow="1">
                <a:tableStyleId>{5C22544A-7EE6-4342-B048-85BDC9FD1C3A}</a:tableStyleId>
              </a:tblPr>
              <a:tblGrid>
                <a:gridCol w="4530756">
                  <a:extLst>
                    <a:ext uri="{9D8B030D-6E8A-4147-A177-3AD203B41FA5}">
                      <a16:colId xmlns:a16="http://schemas.microsoft.com/office/drawing/2014/main" val="4229777915"/>
                    </a:ext>
                  </a:extLst>
                </a:gridCol>
                <a:gridCol w="3687803">
                  <a:extLst>
                    <a:ext uri="{9D8B030D-6E8A-4147-A177-3AD203B41FA5}">
                      <a16:colId xmlns:a16="http://schemas.microsoft.com/office/drawing/2014/main" val="2436537668"/>
                    </a:ext>
                  </a:extLst>
                </a:gridCol>
              </a:tblGrid>
              <a:tr h="597106">
                <a:tc>
                  <a:txBody>
                    <a:bodyPr/>
                    <a:lstStyle/>
                    <a:p>
                      <a:r>
                        <a:rPr lang="fr-FR" sz="3600" dirty="0"/>
                        <a:t>Critères de stabilité</a:t>
                      </a:r>
                    </a:p>
                  </a:txBody>
                  <a:tcPr/>
                </a:tc>
                <a:tc>
                  <a:txBody>
                    <a:bodyPr/>
                    <a:lstStyle/>
                    <a:p>
                      <a:r>
                        <a:rPr lang="fr-FR" sz="3600" dirty="0"/>
                        <a:t>valeurs</a:t>
                      </a:r>
                    </a:p>
                  </a:txBody>
                  <a:tcPr/>
                </a:tc>
                <a:extLst>
                  <a:ext uri="{0D108BD9-81ED-4DB2-BD59-A6C34878D82A}">
                    <a16:rowId xmlns:a16="http://schemas.microsoft.com/office/drawing/2014/main" val="1518639441"/>
                  </a:ext>
                </a:extLst>
              </a:tr>
              <a:tr h="597106">
                <a:tc>
                  <a:txBody>
                    <a:bodyPr/>
                    <a:lstStyle/>
                    <a:p>
                      <a:r>
                        <a:rPr lang="fr-FR" sz="3600" dirty="0"/>
                        <a:t>Température</a:t>
                      </a:r>
                    </a:p>
                  </a:txBody>
                  <a:tcPr/>
                </a:tc>
                <a:tc>
                  <a:txBody>
                    <a:bodyPr/>
                    <a:lstStyle/>
                    <a:p>
                      <a:r>
                        <a:rPr lang="fr-FR" sz="3600" dirty="0"/>
                        <a:t>≤ 37,8°</a:t>
                      </a:r>
                    </a:p>
                  </a:txBody>
                  <a:tcPr/>
                </a:tc>
                <a:extLst>
                  <a:ext uri="{0D108BD9-81ED-4DB2-BD59-A6C34878D82A}">
                    <a16:rowId xmlns:a16="http://schemas.microsoft.com/office/drawing/2014/main" val="801064384"/>
                  </a:ext>
                </a:extLst>
              </a:tr>
              <a:tr h="633339">
                <a:tc>
                  <a:txBody>
                    <a:bodyPr/>
                    <a:lstStyle/>
                    <a:p>
                      <a:r>
                        <a:rPr lang="fr-FR" sz="3600" dirty="0"/>
                        <a:t>PAS</a:t>
                      </a:r>
                    </a:p>
                  </a:txBody>
                  <a:tcPr/>
                </a:tc>
                <a:tc>
                  <a:txBody>
                    <a:bodyPr/>
                    <a:lstStyle/>
                    <a:p>
                      <a:r>
                        <a:rPr lang="fr-FR" sz="3600" dirty="0"/>
                        <a:t>≥ 90 mm Hg</a:t>
                      </a:r>
                    </a:p>
                  </a:txBody>
                  <a:tcPr/>
                </a:tc>
                <a:extLst>
                  <a:ext uri="{0D108BD9-81ED-4DB2-BD59-A6C34878D82A}">
                    <a16:rowId xmlns:a16="http://schemas.microsoft.com/office/drawing/2014/main" val="2104966380"/>
                  </a:ext>
                </a:extLst>
              </a:tr>
              <a:tr h="605397">
                <a:tc>
                  <a:txBody>
                    <a:bodyPr/>
                    <a:lstStyle/>
                    <a:p>
                      <a:r>
                        <a:rPr lang="fr-FR" sz="3600" dirty="0"/>
                        <a:t>FC</a:t>
                      </a:r>
                    </a:p>
                  </a:txBody>
                  <a:tcPr/>
                </a:tc>
                <a:tc>
                  <a:txBody>
                    <a:bodyPr/>
                    <a:lstStyle/>
                    <a:p>
                      <a:r>
                        <a:rPr lang="fr-FR" sz="3600" dirty="0"/>
                        <a:t>&lt; 100/min</a:t>
                      </a:r>
                    </a:p>
                  </a:txBody>
                  <a:tcPr/>
                </a:tc>
                <a:extLst>
                  <a:ext uri="{0D108BD9-81ED-4DB2-BD59-A6C34878D82A}">
                    <a16:rowId xmlns:a16="http://schemas.microsoft.com/office/drawing/2014/main" val="1883415017"/>
                  </a:ext>
                </a:extLst>
              </a:tr>
              <a:tr h="605397">
                <a:tc>
                  <a:txBody>
                    <a:bodyPr/>
                    <a:lstStyle/>
                    <a:p>
                      <a:r>
                        <a:rPr lang="fr-FR" sz="3600" dirty="0"/>
                        <a:t>FR</a:t>
                      </a:r>
                    </a:p>
                  </a:txBody>
                  <a:tcPr/>
                </a:tc>
                <a:tc>
                  <a:txBody>
                    <a:bodyPr/>
                    <a:lstStyle/>
                    <a:p>
                      <a:r>
                        <a:rPr lang="fr-FR" sz="3600" dirty="0"/>
                        <a:t>≤ 24/min</a:t>
                      </a:r>
                    </a:p>
                  </a:txBody>
                  <a:tcPr/>
                </a:tc>
                <a:extLst>
                  <a:ext uri="{0D108BD9-81ED-4DB2-BD59-A6C34878D82A}">
                    <a16:rowId xmlns:a16="http://schemas.microsoft.com/office/drawing/2014/main" val="2878819163"/>
                  </a:ext>
                </a:extLst>
              </a:tr>
              <a:tr h="605397">
                <a:tc>
                  <a:txBody>
                    <a:bodyPr/>
                    <a:lstStyle/>
                    <a:p>
                      <a:r>
                        <a:rPr lang="fr-FR" sz="3600" dirty="0"/>
                        <a:t>SpO</a:t>
                      </a:r>
                      <a:r>
                        <a:rPr lang="fr-FR" sz="3600" baseline="30000" dirty="0"/>
                        <a:t>2</a:t>
                      </a:r>
                    </a:p>
                  </a:txBody>
                  <a:tcPr/>
                </a:tc>
                <a:tc>
                  <a:txBody>
                    <a:bodyPr/>
                    <a:lstStyle/>
                    <a:p>
                      <a:r>
                        <a:rPr lang="fr-FR" sz="3600" dirty="0"/>
                        <a:t>≥ 90 % en AA</a:t>
                      </a:r>
                    </a:p>
                  </a:txBody>
                  <a:tcPr/>
                </a:tc>
                <a:extLst>
                  <a:ext uri="{0D108BD9-81ED-4DB2-BD59-A6C34878D82A}">
                    <a16:rowId xmlns:a16="http://schemas.microsoft.com/office/drawing/2014/main" val="1746033252"/>
                  </a:ext>
                </a:extLst>
              </a:tr>
            </a:tbl>
          </a:graphicData>
        </a:graphic>
      </p:graphicFrame>
    </p:spTree>
    <p:extLst>
      <p:ext uri="{BB962C8B-B14F-4D97-AF65-F5344CB8AC3E}">
        <p14:creationId xmlns:p14="http://schemas.microsoft.com/office/powerpoint/2010/main" val="1673922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24">
            <a:extLst>
              <a:ext uri="{FF2B5EF4-FFF2-40B4-BE49-F238E27FC236}">
                <a16:creationId xmlns:a16="http://schemas.microsoft.com/office/drawing/2014/main" id="{79E9E45B-F06A-D42B-5A95-5D3A8004B1BD}"/>
              </a:ext>
            </a:extLst>
          </p:cNvPr>
          <p:cNvSpPr>
            <a:spLocks noGrp="1"/>
          </p:cNvSpPr>
          <p:nvPr>
            <p:ph type="title"/>
          </p:nvPr>
        </p:nvSpPr>
        <p:spPr>
          <a:xfrm>
            <a:off x="100644" y="280300"/>
            <a:ext cx="3005431" cy="1121273"/>
          </a:xfrm>
          <a:solidFill>
            <a:srgbClr val="0F9FD6"/>
          </a:solidFill>
        </p:spPr>
        <p:txBody>
          <a:bodyPr>
            <a:noAutofit/>
          </a:bodyPr>
          <a:lstStyle/>
          <a:p>
            <a:r>
              <a:rPr lang="fr-FR" sz="2800" dirty="0">
                <a:solidFill>
                  <a:schemeClr val="bg1"/>
                </a:solidFill>
              </a:rPr>
              <a:t>PAC adulte immunocompétent</a:t>
            </a:r>
          </a:p>
        </p:txBody>
      </p:sp>
      <p:graphicFrame>
        <p:nvGraphicFramePr>
          <p:cNvPr id="7" name="Diagramme 6">
            <a:extLst>
              <a:ext uri="{FF2B5EF4-FFF2-40B4-BE49-F238E27FC236}">
                <a16:creationId xmlns:a16="http://schemas.microsoft.com/office/drawing/2014/main" id="{0BB1B285-6725-6DF0-6F40-946B7F430986}"/>
              </a:ext>
            </a:extLst>
          </p:cNvPr>
          <p:cNvGraphicFramePr>
            <a:graphicFrameLocks noGrp="1" noDrilldown="1" noMove="1" noResize="1"/>
          </p:cNvGraphicFramePr>
          <p:nvPr/>
        </p:nvGraphicFramePr>
        <p:xfrm>
          <a:off x="3096420" y="418199"/>
          <a:ext cx="2347117" cy="5705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e 7">
            <a:extLst>
              <a:ext uri="{FF2B5EF4-FFF2-40B4-BE49-F238E27FC236}">
                <a16:creationId xmlns:a16="http://schemas.microsoft.com/office/drawing/2014/main" id="{308C2589-5DA9-781E-E0D6-A6542F74FB1A}"/>
              </a:ext>
            </a:extLst>
          </p:cNvPr>
          <p:cNvGraphicFramePr>
            <a:graphicFrameLocks noGrp="1" noDrilldown="1" noMove="1" noResize="1"/>
          </p:cNvGraphicFramePr>
          <p:nvPr/>
        </p:nvGraphicFramePr>
        <p:xfrm>
          <a:off x="6170614" y="470587"/>
          <a:ext cx="2347117" cy="5705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Octogone 8">
            <a:extLst>
              <a:ext uri="{FF2B5EF4-FFF2-40B4-BE49-F238E27FC236}">
                <a16:creationId xmlns:a16="http://schemas.microsoft.com/office/drawing/2014/main" id="{D6E31DE7-3985-20FB-3DC5-7478B3D00DF9}"/>
              </a:ext>
            </a:extLst>
          </p:cNvPr>
          <p:cNvSpPr>
            <a:spLocks noGrp="1" noRot="1" noMove="1" noResize="1" noEditPoints="1" noAdjustHandles="1" noChangeArrowheads="1" noChangeShapeType="1"/>
          </p:cNvSpPr>
          <p:nvPr/>
        </p:nvSpPr>
        <p:spPr>
          <a:xfrm>
            <a:off x="614362" y="2988943"/>
            <a:ext cx="564357" cy="564357"/>
          </a:xfrm>
          <a:prstGeom prst="octagon">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J1</a:t>
            </a:r>
          </a:p>
        </p:txBody>
      </p:sp>
      <p:sp>
        <p:nvSpPr>
          <p:cNvPr id="10" name="Octogone 9">
            <a:extLst>
              <a:ext uri="{FF2B5EF4-FFF2-40B4-BE49-F238E27FC236}">
                <a16:creationId xmlns:a16="http://schemas.microsoft.com/office/drawing/2014/main" id="{4D59D78E-919D-F677-13C3-2B5752C3E7E3}"/>
              </a:ext>
            </a:extLst>
          </p:cNvPr>
          <p:cNvSpPr>
            <a:spLocks noGrp="1" noRot="1" noMove="1" noResize="1" noEditPoints="1" noAdjustHandles="1" noChangeArrowheads="1" noChangeShapeType="1"/>
          </p:cNvSpPr>
          <p:nvPr/>
        </p:nvSpPr>
        <p:spPr>
          <a:xfrm>
            <a:off x="9109072" y="3007370"/>
            <a:ext cx="564357" cy="564357"/>
          </a:xfrm>
          <a:prstGeom prst="octagon">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J7</a:t>
            </a:r>
          </a:p>
        </p:txBody>
      </p:sp>
      <p:sp>
        <p:nvSpPr>
          <p:cNvPr id="11" name="Octogone 10">
            <a:extLst>
              <a:ext uri="{FF2B5EF4-FFF2-40B4-BE49-F238E27FC236}">
                <a16:creationId xmlns:a16="http://schemas.microsoft.com/office/drawing/2014/main" id="{535E8D07-5E52-C383-AD9F-EABDA6495D09}"/>
              </a:ext>
            </a:extLst>
          </p:cNvPr>
          <p:cNvSpPr>
            <a:spLocks noGrp="1" noRot="1" noMove="1" noResize="1" noEditPoints="1" noAdjustHandles="1" noChangeArrowheads="1" noChangeShapeType="1"/>
          </p:cNvSpPr>
          <p:nvPr/>
        </p:nvSpPr>
        <p:spPr>
          <a:xfrm>
            <a:off x="2800749" y="2988940"/>
            <a:ext cx="564357" cy="564357"/>
          </a:xfrm>
          <a:prstGeom prst="octagon">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J3</a:t>
            </a:r>
          </a:p>
        </p:txBody>
      </p:sp>
      <p:sp>
        <p:nvSpPr>
          <p:cNvPr id="12" name="Octogone 11">
            <a:extLst>
              <a:ext uri="{FF2B5EF4-FFF2-40B4-BE49-F238E27FC236}">
                <a16:creationId xmlns:a16="http://schemas.microsoft.com/office/drawing/2014/main" id="{D0A9127D-934C-65EB-8144-11EC481B4BB0}"/>
              </a:ext>
            </a:extLst>
          </p:cNvPr>
          <p:cNvSpPr>
            <a:spLocks noGrp="1" noRot="1" noMove="1" noResize="1" noEditPoints="1" noAdjustHandles="1" noChangeArrowheads="1" noChangeShapeType="1"/>
          </p:cNvSpPr>
          <p:nvPr/>
        </p:nvSpPr>
        <p:spPr>
          <a:xfrm>
            <a:off x="5888435" y="2988940"/>
            <a:ext cx="564357" cy="564357"/>
          </a:xfrm>
          <a:prstGeom prst="octagon">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dirty="0"/>
              <a:t>J5</a:t>
            </a:r>
          </a:p>
        </p:txBody>
      </p:sp>
      <p:sp>
        <p:nvSpPr>
          <p:cNvPr id="13" name="Signalisation droite 12">
            <a:extLst>
              <a:ext uri="{FF2B5EF4-FFF2-40B4-BE49-F238E27FC236}">
                <a16:creationId xmlns:a16="http://schemas.microsoft.com/office/drawing/2014/main" id="{2565FA65-D817-BB4D-73EA-EE4A1246EB65}"/>
              </a:ext>
            </a:extLst>
          </p:cNvPr>
          <p:cNvSpPr>
            <a:spLocks noGrp="1" noRot="1" noMove="1" noResize="1" noEditPoints="1" noAdjustHandles="1" noChangeArrowheads="1" noChangeShapeType="1"/>
          </p:cNvSpPr>
          <p:nvPr/>
        </p:nvSpPr>
        <p:spPr>
          <a:xfrm>
            <a:off x="1307706" y="3044904"/>
            <a:ext cx="1435494" cy="467197"/>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3 jours ATB</a:t>
            </a:r>
          </a:p>
        </p:txBody>
      </p:sp>
      <p:grpSp>
        <p:nvGrpSpPr>
          <p:cNvPr id="16" name="Groupe 15">
            <a:extLst>
              <a:ext uri="{FF2B5EF4-FFF2-40B4-BE49-F238E27FC236}">
                <a16:creationId xmlns:a16="http://schemas.microsoft.com/office/drawing/2014/main" id="{D66597A7-FBB7-943A-88E5-DCAF4705E6B6}"/>
              </a:ext>
            </a:extLst>
          </p:cNvPr>
          <p:cNvGrpSpPr>
            <a:grpSpLocks noGrp="1" noUngrp="1" noRot="1" noMove="1" noResize="1"/>
          </p:cNvGrpSpPr>
          <p:nvPr/>
        </p:nvGrpSpPr>
        <p:grpSpPr>
          <a:xfrm rot="9052208">
            <a:off x="5355506" y="1320866"/>
            <a:ext cx="435042" cy="1687326"/>
            <a:chOff x="956037" y="1029865"/>
            <a:chExt cx="435042" cy="362535"/>
          </a:xfrm>
        </p:grpSpPr>
        <p:sp>
          <p:nvSpPr>
            <p:cNvPr id="17" name="Flèche vers la droite 16">
              <a:extLst>
                <a:ext uri="{FF2B5EF4-FFF2-40B4-BE49-F238E27FC236}">
                  <a16:creationId xmlns:a16="http://schemas.microsoft.com/office/drawing/2014/main" id="{A7CBA103-D099-C851-497D-025938CBF71C}"/>
                </a:ext>
              </a:extLst>
            </p:cNvPr>
            <p:cNvSpPr>
              <a:spLocks noGrp="1" noRot="1" noMove="1" noResize="1" noEditPoints="1" noAdjustHandles="1" noChangeArrowheads="1" noChangeShapeType="1"/>
            </p:cNvSpPr>
            <p:nvPr/>
          </p:nvSpPr>
          <p:spPr>
            <a:xfrm rot="16200000">
              <a:off x="992290" y="993612"/>
              <a:ext cx="362535" cy="435042"/>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fr-FR"/>
            </a:p>
          </p:txBody>
        </p:sp>
        <p:sp>
          <p:nvSpPr>
            <p:cNvPr id="18" name="Flèche vers la droite 4">
              <a:extLst>
                <a:ext uri="{FF2B5EF4-FFF2-40B4-BE49-F238E27FC236}">
                  <a16:creationId xmlns:a16="http://schemas.microsoft.com/office/drawing/2014/main" id="{8D6BF6A8-3D86-3191-3CA3-41A3F3437783}"/>
                </a:ext>
              </a:extLst>
            </p:cNvPr>
            <p:cNvSpPr txBox="1">
              <a:spLocks noGrp="1" noRot="1" noMove="1" noResize="1" noEditPoints="1" noAdjustHandles="1" noChangeArrowheads="1" noChangeShapeType="1"/>
            </p:cNvSpPr>
            <p:nvPr/>
          </p:nvSpPr>
          <p:spPr>
            <a:xfrm rot="10800000">
              <a:off x="1043045" y="1138625"/>
              <a:ext cx="261026" cy="2537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p:txBody>
        </p:sp>
      </p:grpSp>
      <p:grpSp>
        <p:nvGrpSpPr>
          <p:cNvPr id="19" name="Groupe 18">
            <a:extLst>
              <a:ext uri="{FF2B5EF4-FFF2-40B4-BE49-F238E27FC236}">
                <a16:creationId xmlns:a16="http://schemas.microsoft.com/office/drawing/2014/main" id="{613E928F-14F0-E852-F07C-AA703BD88671}"/>
              </a:ext>
            </a:extLst>
          </p:cNvPr>
          <p:cNvGrpSpPr>
            <a:grpSpLocks noGrp="1" noUngrp="1" noRot="1" noMove="1" noResize="1"/>
          </p:cNvGrpSpPr>
          <p:nvPr/>
        </p:nvGrpSpPr>
        <p:grpSpPr>
          <a:xfrm rot="9052208">
            <a:off x="8432807" y="1358398"/>
            <a:ext cx="435042" cy="1687326"/>
            <a:chOff x="956037" y="1029865"/>
            <a:chExt cx="435042" cy="362535"/>
          </a:xfrm>
        </p:grpSpPr>
        <p:sp>
          <p:nvSpPr>
            <p:cNvPr id="20" name="Flèche vers la droite 19">
              <a:extLst>
                <a:ext uri="{FF2B5EF4-FFF2-40B4-BE49-F238E27FC236}">
                  <a16:creationId xmlns:a16="http://schemas.microsoft.com/office/drawing/2014/main" id="{6A26338A-470E-E62B-29FD-F1697BB06BFA}"/>
                </a:ext>
              </a:extLst>
            </p:cNvPr>
            <p:cNvSpPr>
              <a:spLocks noGrp="1" noRot="1" noMove="1" noResize="1" noEditPoints="1" noAdjustHandles="1" noChangeArrowheads="1" noChangeShapeType="1"/>
            </p:cNvSpPr>
            <p:nvPr/>
          </p:nvSpPr>
          <p:spPr>
            <a:xfrm rot="16200000">
              <a:off x="992290" y="993612"/>
              <a:ext cx="362535" cy="435042"/>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fr-FR"/>
            </a:p>
          </p:txBody>
        </p:sp>
        <p:sp>
          <p:nvSpPr>
            <p:cNvPr id="21" name="Flèche vers la droite 4">
              <a:extLst>
                <a:ext uri="{FF2B5EF4-FFF2-40B4-BE49-F238E27FC236}">
                  <a16:creationId xmlns:a16="http://schemas.microsoft.com/office/drawing/2014/main" id="{407B3E05-8C5E-B47D-002F-2D2566EDBDAC}"/>
                </a:ext>
              </a:extLst>
            </p:cNvPr>
            <p:cNvSpPr txBox="1">
              <a:spLocks noGrp="1" noRot="1" noMove="1" noResize="1" noEditPoints="1" noAdjustHandles="1" noChangeArrowheads="1" noChangeShapeType="1"/>
            </p:cNvSpPr>
            <p:nvPr/>
          </p:nvSpPr>
          <p:spPr>
            <a:xfrm rot="10800000">
              <a:off x="1043045" y="1138625"/>
              <a:ext cx="261026" cy="2537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p:txBody>
        </p:sp>
      </p:grpSp>
      <p:grpSp>
        <p:nvGrpSpPr>
          <p:cNvPr id="22" name="Groupe 21">
            <a:extLst>
              <a:ext uri="{FF2B5EF4-FFF2-40B4-BE49-F238E27FC236}">
                <a16:creationId xmlns:a16="http://schemas.microsoft.com/office/drawing/2014/main" id="{975DBBA4-235A-35E6-C200-6B5F80ED0D1E}"/>
              </a:ext>
            </a:extLst>
          </p:cNvPr>
          <p:cNvGrpSpPr>
            <a:grpSpLocks noGrp="1" noUngrp="1" noRot="1" noMove="1" noResize="1"/>
          </p:cNvGrpSpPr>
          <p:nvPr/>
        </p:nvGrpSpPr>
        <p:grpSpPr>
          <a:xfrm>
            <a:off x="9733620" y="2806167"/>
            <a:ext cx="1740171" cy="966762"/>
            <a:chOff x="303472" y="4736403"/>
            <a:chExt cx="1740171" cy="966762"/>
          </a:xfrm>
        </p:grpSpPr>
        <p:sp>
          <p:nvSpPr>
            <p:cNvPr id="23" name="Rectangle : coins arrondis 22">
              <a:extLst>
                <a:ext uri="{FF2B5EF4-FFF2-40B4-BE49-F238E27FC236}">
                  <a16:creationId xmlns:a16="http://schemas.microsoft.com/office/drawing/2014/main" id="{DDF9A028-3E7D-6315-B322-02AA4EC7E788}"/>
                </a:ext>
              </a:extLst>
            </p:cNvPr>
            <p:cNvSpPr>
              <a:spLocks noGrp="1" noRot="1" noMove="1" noResize="1" noEditPoints="1" noAdjustHandles="1" noChangeArrowheads="1" noChangeShapeType="1"/>
            </p:cNvSpPr>
            <p:nvPr/>
          </p:nvSpPr>
          <p:spPr>
            <a:xfrm>
              <a:off x="303472" y="4736403"/>
              <a:ext cx="1740171" cy="966762"/>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24" name="Rectangle : coins arrondis 4">
              <a:extLst>
                <a:ext uri="{FF2B5EF4-FFF2-40B4-BE49-F238E27FC236}">
                  <a16:creationId xmlns:a16="http://schemas.microsoft.com/office/drawing/2014/main" id="{7C17F288-413C-C25F-A444-5C4AE05757D3}"/>
                </a:ext>
              </a:extLst>
            </p:cNvPr>
            <p:cNvSpPr txBox="1">
              <a:spLocks noGrp="1" noRot="1" noMove="1" noResize="1" noEditPoints="1" noAdjustHandles="1" noChangeArrowheads="1" noChangeShapeType="1"/>
            </p:cNvSpPr>
            <p:nvPr/>
          </p:nvSpPr>
          <p:spPr>
            <a:xfrm>
              <a:off x="331787" y="4764718"/>
              <a:ext cx="1683541" cy="910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Stop ATB</a:t>
              </a:r>
            </a:p>
          </p:txBody>
        </p:sp>
      </p:grpSp>
      <p:pic>
        <p:nvPicPr>
          <p:cNvPr id="27" name="Image 26">
            <a:extLst>
              <a:ext uri="{FF2B5EF4-FFF2-40B4-BE49-F238E27FC236}">
                <a16:creationId xmlns:a16="http://schemas.microsoft.com/office/drawing/2014/main" id="{807BC96E-9628-C2CA-E6DE-73FBC4746A9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9419" r="19419"/>
          <a:stretch/>
        </p:blipFill>
        <p:spPr>
          <a:xfrm>
            <a:off x="100644" y="1419697"/>
            <a:ext cx="1539430" cy="1414785"/>
          </a:xfrm>
          <a:prstGeom prst="rect">
            <a:avLst/>
          </a:prstGeom>
        </p:spPr>
      </p:pic>
      <p:graphicFrame>
        <p:nvGraphicFramePr>
          <p:cNvPr id="29" name="Tableau 28">
            <a:extLst>
              <a:ext uri="{FF2B5EF4-FFF2-40B4-BE49-F238E27FC236}">
                <a16:creationId xmlns:a16="http://schemas.microsoft.com/office/drawing/2014/main" id="{015B0C27-FBC2-8BB8-2C2C-A8946220017A}"/>
              </a:ext>
            </a:extLst>
          </p:cNvPr>
          <p:cNvGraphicFramePr>
            <a:graphicFrameLocks noGrp="1"/>
          </p:cNvGraphicFramePr>
          <p:nvPr/>
        </p:nvGraphicFramePr>
        <p:xfrm>
          <a:off x="8694183" y="4635300"/>
          <a:ext cx="3313175" cy="1873894"/>
        </p:xfrm>
        <a:graphic>
          <a:graphicData uri="http://schemas.openxmlformats.org/drawingml/2006/table">
            <a:tbl>
              <a:tblPr firstRow="1" bandRow="1">
                <a:tableStyleId>{5C22544A-7EE6-4342-B048-85BDC9FD1C3A}</a:tableStyleId>
              </a:tblPr>
              <a:tblGrid>
                <a:gridCol w="2103612">
                  <a:extLst>
                    <a:ext uri="{9D8B030D-6E8A-4147-A177-3AD203B41FA5}">
                      <a16:colId xmlns:a16="http://schemas.microsoft.com/office/drawing/2014/main" val="4229777915"/>
                    </a:ext>
                  </a:extLst>
                </a:gridCol>
                <a:gridCol w="1209563">
                  <a:extLst>
                    <a:ext uri="{9D8B030D-6E8A-4147-A177-3AD203B41FA5}">
                      <a16:colId xmlns:a16="http://schemas.microsoft.com/office/drawing/2014/main" val="2436537668"/>
                    </a:ext>
                  </a:extLst>
                </a:gridCol>
              </a:tblGrid>
              <a:tr h="307078">
                <a:tc>
                  <a:txBody>
                    <a:bodyPr/>
                    <a:lstStyle/>
                    <a:p>
                      <a:r>
                        <a:rPr lang="fr-FR" sz="1400" dirty="0"/>
                        <a:t>Critères de stabilité</a:t>
                      </a:r>
                    </a:p>
                  </a:txBody>
                  <a:tcPr/>
                </a:tc>
                <a:tc>
                  <a:txBody>
                    <a:bodyPr/>
                    <a:lstStyle/>
                    <a:p>
                      <a:r>
                        <a:rPr lang="fr-FR" sz="1400" dirty="0"/>
                        <a:t>valeurs</a:t>
                      </a:r>
                    </a:p>
                  </a:txBody>
                  <a:tcPr/>
                </a:tc>
                <a:extLst>
                  <a:ext uri="{0D108BD9-81ED-4DB2-BD59-A6C34878D82A}">
                    <a16:rowId xmlns:a16="http://schemas.microsoft.com/office/drawing/2014/main" val="1518639441"/>
                  </a:ext>
                </a:extLst>
              </a:tr>
              <a:tr h="307078">
                <a:tc>
                  <a:txBody>
                    <a:bodyPr/>
                    <a:lstStyle/>
                    <a:p>
                      <a:r>
                        <a:rPr lang="fr-FR" sz="1400" dirty="0"/>
                        <a:t>Température</a:t>
                      </a:r>
                    </a:p>
                  </a:txBody>
                  <a:tcPr/>
                </a:tc>
                <a:tc>
                  <a:txBody>
                    <a:bodyPr/>
                    <a:lstStyle/>
                    <a:p>
                      <a:r>
                        <a:rPr lang="fr-FR" sz="1400" dirty="0"/>
                        <a:t>≤ 37,8°</a:t>
                      </a:r>
                    </a:p>
                  </a:txBody>
                  <a:tcPr/>
                </a:tc>
                <a:extLst>
                  <a:ext uri="{0D108BD9-81ED-4DB2-BD59-A6C34878D82A}">
                    <a16:rowId xmlns:a16="http://schemas.microsoft.com/office/drawing/2014/main" val="801064384"/>
                  </a:ext>
                </a:extLst>
              </a:tr>
              <a:tr h="325712">
                <a:tc>
                  <a:txBody>
                    <a:bodyPr/>
                    <a:lstStyle/>
                    <a:p>
                      <a:r>
                        <a:rPr lang="fr-FR" sz="1400" dirty="0"/>
                        <a:t>PAS</a:t>
                      </a:r>
                    </a:p>
                  </a:txBody>
                  <a:tcPr/>
                </a:tc>
                <a:tc>
                  <a:txBody>
                    <a:bodyPr/>
                    <a:lstStyle/>
                    <a:p>
                      <a:r>
                        <a:rPr lang="fr-FR" sz="1400" dirty="0"/>
                        <a:t>≥ 90 mm Hg</a:t>
                      </a:r>
                    </a:p>
                  </a:txBody>
                  <a:tcPr/>
                </a:tc>
                <a:extLst>
                  <a:ext uri="{0D108BD9-81ED-4DB2-BD59-A6C34878D82A}">
                    <a16:rowId xmlns:a16="http://schemas.microsoft.com/office/drawing/2014/main" val="2104966380"/>
                  </a:ext>
                </a:extLst>
              </a:tr>
              <a:tr h="311342">
                <a:tc>
                  <a:txBody>
                    <a:bodyPr/>
                    <a:lstStyle/>
                    <a:p>
                      <a:r>
                        <a:rPr lang="fr-FR" sz="1400" dirty="0"/>
                        <a:t>FC</a:t>
                      </a:r>
                    </a:p>
                  </a:txBody>
                  <a:tcPr/>
                </a:tc>
                <a:tc>
                  <a:txBody>
                    <a:bodyPr/>
                    <a:lstStyle/>
                    <a:p>
                      <a:r>
                        <a:rPr lang="fr-FR" sz="1400" dirty="0"/>
                        <a:t>&lt; 100/min</a:t>
                      </a:r>
                    </a:p>
                  </a:txBody>
                  <a:tcPr/>
                </a:tc>
                <a:extLst>
                  <a:ext uri="{0D108BD9-81ED-4DB2-BD59-A6C34878D82A}">
                    <a16:rowId xmlns:a16="http://schemas.microsoft.com/office/drawing/2014/main" val="1883415017"/>
                  </a:ext>
                </a:extLst>
              </a:tr>
              <a:tr h="311342">
                <a:tc>
                  <a:txBody>
                    <a:bodyPr/>
                    <a:lstStyle/>
                    <a:p>
                      <a:r>
                        <a:rPr lang="fr-FR" sz="1400" dirty="0"/>
                        <a:t>FR</a:t>
                      </a:r>
                    </a:p>
                  </a:txBody>
                  <a:tcPr/>
                </a:tc>
                <a:tc>
                  <a:txBody>
                    <a:bodyPr/>
                    <a:lstStyle/>
                    <a:p>
                      <a:r>
                        <a:rPr lang="fr-FR" sz="1400" dirty="0"/>
                        <a:t>≤ 24/min</a:t>
                      </a:r>
                    </a:p>
                  </a:txBody>
                  <a:tcPr/>
                </a:tc>
                <a:extLst>
                  <a:ext uri="{0D108BD9-81ED-4DB2-BD59-A6C34878D82A}">
                    <a16:rowId xmlns:a16="http://schemas.microsoft.com/office/drawing/2014/main" val="1955959542"/>
                  </a:ext>
                </a:extLst>
              </a:tr>
              <a:tr h="311342">
                <a:tc>
                  <a:txBody>
                    <a:bodyPr/>
                    <a:lstStyle/>
                    <a:p>
                      <a:r>
                        <a:rPr lang="fr-FR" sz="1400" dirty="0"/>
                        <a:t>SpO</a:t>
                      </a:r>
                      <a:r>
                        <a:rPr lang="fr-FR" sz="1400" baseline="30000" dirty="0"/>
                        <a:t>2</a:t>
                      </a:r>
                    </a:p>
                  </a:txBody>
                  <a:tcPr/>
                </a:tc>
                <a:tc>
                  <a:txBody>
                    <a:bodyPr/>
                    <a:lstStyle/>
                    <a:p>
                      <a:r>
                        <a:rPr lang="fr-FR" sz="1400" dirty="0"/>
                        <a:t>≥ 90 % en AA</a:t>
                      </a:r>
                    </a:p>
                  </a:txBody>
                  <a:tcPr/>
                </a:tc>
                <a:extLst>
                  <a:ext uri="{0D108BD9-81ED-4DB2-BD59-A6C34878D82A}">
                    <a16:rowId xmlns:a16="http://schemas.microsoft.com/office/drawing/2014/main" val="1746033252"/>
                  </a:ext>
                </a:extLst>
              </a:tr>
            </a:tbl>
          </a:graphicData>
        </a:graphic>
      </p:graphicFrame>
    </p:spTree>
    <p:extLst>
      <p:ext uri="{BB962C8B-B14F-4D97-AF65-F5344CB8AC3E}">
        <p14:creationId xmlns:p14="http://schemas.microsoft.com/office/powerpoint/2010/main" val="732751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344706"/>
            <a:ext cx="10515600" cy="4832257"/>
          </a:xfrm>
        </p:spPr>
        <p:txBody>
          <a:bodyPr/>
          <a:lstStyle/>
          <a:p>
            <a:r>
              <a:rPr lang="fr-FR" dirty="0"/>
              <a:t>Sur notre peau, nos muqueuses, notre intestin… = flore commensale</a:t>
            </a:r>
          </a:p>
          <a:p>
            <a:r>
              <a:rPr lang="fr-FR" dirty="0"/>
              <a:t>Vie en harmonie avec tous ces petites bêtes : rôle bénéfique de cette flore (digestion, stimulation du système immunitaire…)</a:t>
            </a: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5321" y="3379175"/>
            <a:ext cx="5219700" cy="3505200"/>
          </a:xfrm>
          <a:prstGeom prst="rect">
            <a:avLst/>
          </a:prstGeom>
        </p:spPr>
      </p:pic>
      <p:sp>
        <p:nvSpPr>
          <p:cNvPr id="6" name="Espace réservé du numéro de diapositive 5"/>
          <p:cNvSpPr>
            <a:spLocks noGrp="1"/>
          </p:cNvSpPr>
          <p:nvPr>
            <p:ph type="sldNum" sz="quarter" idx="12"/>
          </p:nvPr>
        </p:nvSpPr>
        <p:spPr/>
        <p:txBody>
          <a:bodyPr/>
          <a:lstStyle/>
          <a:p>
            <a:fld id="{D487006B-8BF1-4AE5-AC39-C1A4506120FD}" type="slidenum">
              <a:rPr lang="fr-FR" smtClean="0"/>
              <a:t>4</a:t>
            </a:fld>
            <a:endParaRPr lang="fr-FR"/>
          </a:p>
        </p:txBody>
      </p:sp>
    </p:spTree>
    <p:extLst>
      <p:ext uri="{BB962C8B-B14F-4D97-AF65-F5344CB8AC3E}">
        <p14:creationId xmlns:p14="http://schemas.microsoft.com/office/powerpoint/2010/main" val="1771427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9B845-943D-FE06-AB83-E6BA06957443}"/>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EE70F698-A992-AF7B-1941-E99C75BC5B0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83083" y="48936"/>
            <a:ext cx="9447010" cy="6589290"/>
          </a:xfrm>
          <a:prstGeom prst="rect">
            <a:avLst/>
          </a:prstGeom>
        </p:spPr>
      </p:pic>
      <p:sp>
        <p:nvSpPr>
          <p:cNvPr id="2" name="Rectangle 1">
            <a:extLst>
              <a:ext uri="{FF2B5EF4-FFF2-40B4-BE49-F238E27FC236}">
                <a16:creationId xmlns:a16="http://schemas.microsoft.com/office/drawing/2014/main" id="{802AF2D3-E39A-75C1-5819-A2A0A32FFD10}"/>
              </a:ext>
            </a:extLst>
          </p:cNvPr>
          <p:cNvSpPr/>
          <p:nvPr/>
        </p:nvSpPr>
        <p:spPr>
          <a:xfrm flipV="1">
            <a:off x="7123188" y="1963436"/>
            <a:ext cx="2509273" cy="4571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Rectangle 2">
            <a:extLst>
              <a:ext uri="{FF2B5EF4-FFF2-40B4-BE49-F238E27FC236}">
                <a16:creationId xmlns:a16="http://schemas.microsoft.com/office/drawing/2014/main" id="{AE2EE961-EB28-E51C-AB2F-C4BE7049F616}"/>
              </a:ext>
            </a:extLst>
          </p:cNvPr>
          <p:cNvSpPr/>
          <p:nvPr/>
        </p:nvSpPr>
        <p:spPr>
          <a:xfrm flipV="1">
            <a:off x="7126219" y="2892449"/>
            <a:ext cx="2509273" cy="4571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Rectangle 7">
            <a:extLst>
              <a:ext uri="{FF2B5EF4-FFF2-40B4-BE49-F238E27FC236}">
                <a16:creationId xmlns:a16="http://schemas.microsoft.com/office/drawing/2014/main" id="{F9D621D1-8BDC-BC97-EF6A-D1FFF15D9CFB}"/>
              </a:ext>
            </a:extLst>
          </p:cNvPr>
          <p:cNvSpPr/>
          <p:nvPr/>
        </p:nvSpPr>
        <p:spPr>
          <a:xfrm flipV="1">
            <a:off x="7123188" y="4594881"/>
            <a:ext cx="2509273" cy="4571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Rectangle 9">
            <a:extLst>
              <a:ext uri="{FF2B5EF4-FFF2-40B4-BE49-F238E27FC236}">
                <a16:creationId xmlns:a16="http://schemas.microsoft.com/office/drawing/2014/main" id="{55492379-2551-5735-6C58-DEC146920901}"/>
              </a:ext>
            </a:extLst>
          </p:cNvPr>
          <p:cNvSpPr/>
          <p:nvPr/>
        </p:nvSpPr>
        <p:spPr>
          <a:xfrm flipV="1">
            <a:off x="4622065" y="5723332"/>
            <a:ext cx="2509273" cy="4571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grpSp>
        <p:nvGrpSpPr>
          <p:cNvPr id="20" name="Groupe 19">
            <a:extLst>
              <a:ext uri="{FF2B5EF4-FFF2-40B4-BE49-F238E27FC236}">
                <a16:creationId xmlns:a16="http://schemas.microsoft.com/office/drawing/2014/main" id="{351C460B-06ED-7820-12FC-CFE41A9C883A}"/>
              </a:ext>
            </a:extLst>
          </p:cNvPr>
          <p:cNvGrpSpPr/>
          <p:nvPr/>
        </p:nvGrpSpPr>
        <p:grpSpPr>
          <a:xfrm>
            <a:off x="-79229" y="303472"/>
            <a:ext cx="3428716" cy="2955772"/>
            <a:chOff x="1696562" y="1416655"/>
            <a:chExt cx="3428716" cy="2955772"/>
          </a:xfrm>
        </p:grpSpPr>
        <p:sp>
          <p:nvSpPr>
            <p:cNvPr id="15" name="Freeform 4">
              <a:extLst>
                <a:ext uri="{FF2B5EF4-FFF2-40B4-BE49-F238E27FC236}">
                  <a16:creationId xmlns:a16="http://schemas.microsoft.com/office/drawing/2014/main" id="{445506C6-E1A2-D1C5-4862-9E3563218DBD}"/>
                </a:ext>
              </a:extLst>
            </p:cNvPr>
            <p:cNvSpPr/>
            <p:nvPr/>
          </p:nvSpPr>
          <p:spPr>
            <a:xfrm>
              <a:off x="1696562" y="1416655"/>
              <a:ext cx="1989831" cy="1966172"/>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7" name="ZoneTexte 16">
              <a:extLst>
                <a:ext uri="{FF2B5EF4-FFF2-40B4-BE49-F238E27FC236}">
                  <a16:creationId xmlns:a16="http://schemas.microsoft.com/office/drawing/2014/main" id="{2A013A67-3804-86AC-EF22-6A6C2810F078}"/>
                </a:ext>
              </a:extLst>
            </p:cNvPr>
            <p:cNvSpPr txBox="1"/>
            <p:nvPr/>
          </p:nvSpPr>
          <p:spPr>
            <a:xfrm rot="777973">
              <a:off x="3386796" y="4003095"/>
              <a:ext cx="1738482" cy="369332"/>
            </a:xfrm>
            <a:prstGeom prst="rect">
              <a:avLst/>
            </a:prstGeom>
            <a:noFill/>
          </p:spPr>
          <p:txBody>
            <a:bodyPr wrap="square">
              <a:spAutoFit/>
            </a:bodyPr>
            <a:lstStyle/>
            <a:p>
              <a:r>
                <a:rPr lang="fr-FR" dirty="0">
                  <a:latin typeface="American Typewriter" panose="02090604020004020304" pitchFamily="18" charset="77"/>
                </a:rPr>
                <a:t>A noter !</a:t>
              </a:r>
            </a:p>
          </p:txBody>
        </p:sp>
        <p:sp>
          <p:nvSpPr>
            <p:cNvPr id="19" name="ZoneTexte 18">
              <a:extLst>
                <a:ext uri="{FF2B5EF4-FFF2-40B4-BE49-F238E27FC236}">
                  <a16:creationId xmlns:a16="http://schemas.microsoft.com/office/drawing/2014/main" id="{867BCE4D-6E97-F87F-4DCA-894661B8BE87}"/>
                </a:ext>
              </a:extLst>
            </p:cNvPr>
            <p:cNvSpPr txBox="1"/>
            <p:nvPr/>
          </p:nvSpPr>
          <p:spPr>
            <a:xfrm rot="796120">
              <a:off x="1808528" y="1799576"/>
              <a:ext cx="1931591" cy="1200329"/>
            </a:xfrm>
            <a:prstGeom prst="rect">
              <a:avLst/>
            </a:prstGeom>
            <a:noFill/>
          </p:spPr>
          <p:txBody>
            <a:bodyPr wrap="square" rtlCol="0">
              <a:spAutoFit/>
            </a:bodyPr>
            <a:lstStyle/>
            <a:p>
              <a:r>
                <a:rPr lang="fr-FR" dirty="0">
                  <a:latin typeface="American Typewriter" panose="02090604020004020304" pitchFamily="18" charset="77"/>
                </a:rPr>
                <a:t>2024 Quinolones si et  seulement si allergie</a:t>
              </a:r>
            </a:p>
          </p:txBody>
        </p:sp>
      </p:grpSp>
    </p:spTree>
    <p:extLst>
      <p:ext uri="{BB962C8B-B14F-4D97-AF65-F5344CB8AC3E}">
        <p14:creationId xmlns:p14="http://schemas.microsoft.com/office/powerpoint/2010/main" val="2634685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A2CFCD7B-1B02-0FF7-EAF5-C12C64E38C4D}"/>
              </a:ext>
            </a:extLst>
          </p:cNvPr>
          <p:cNvPicPr>
            <a:picLocks noChangeAspect="1"/>
          </p:cNvPicPr>
          <p:nvPr/>
        </p:nvPicPr>
        <p:blipFill>
          <a:blip r:embed="rId2"/>
          <a:srcRect/>
          <a:stretch/>
        </p:blipFill>
        <p:spPr>
          <a:xfrm>
            <a:off x="10739" y="0"/>
            <a:ext cx="12192000" cy="8088156"/>
          </a:xfrm>
          <a:prstGeom prst="rect">
            <a:avLst/>
          </a:prstGeom>
        </p:spPr>
      </p:pic>
      <p:sp>
        <p:nvSpPr>
          <p:cNvPr id="2" name="Titre 1">
            <a:extLst>
              <a:ext uri="{FF2B5EF4-FFF2-40B4-BE49-F238E27FC236}">
                <a16:creationId xmlns:a16="http://schemas.microsoft.com/office/drawing/2014/main" id="{AA4DB81A-2EDE-4F11-7A82-383060F831EF}"/>
              </a:ext>
            </a:extLst>
          </p:cNvPr>
          <p:cNvSpPr>
            <a:spLocks noGrp="1"/>
          </p:cNvSpPr>
          <p:nvPr>
            <p:ph type="title"/>
          </p:nvPr>
        </p:nvSpPr>
        <p:spPr>
          <a:xfrm>
            <a:off x="6796689" y="5689236"/>
            <a:ext cx="5384572" cy="1325563"/>
          </a:xfrm>
          <a:solidFill>
            <a:srgbClr val="FFE585"/>
          </a:solidFill>
        </p:spPr>
        <p:txBody>
          <a:bodyPr/>
          <a:lstStyle/>
          <a:p>
            <a:pPr>
              <a:tabLst>
                <a:tab pos="5545138" algn="l"/>
              </a:tabLst>
            </a:pPr>
            <a:r>
              <a:rPr lang="fr-FR" dirty="0" err="1"/>
              <a:t>Take</a:t>
            </a:r>
            <a:r>
              <a:rPr lang="fr-FR" dirty="0"/>
              <a:t> Home Messages</a:t>
            </a:r>
          </a:p>
        </p:txBody>
      </p:sp>
      <p:grpSp>
        <p:nvGrpSpPr>
          <p:cNvPr id="7" name="Groupe 6">
            <a:extLst>
              <a:ext uri="{FF2B5EF4-FFF2-40B4-BE49-F238E27FC236}">
                <a16:creationId xmlns:a16="http://schemas.microsoft.com/office/drawing/2014/main" id="{339D4664-0753-DBD0-4889-C64DE1D6A9A3}"/>
              </a:ext>
            </a:extLst>
          </p:cNvPr>
          <p:cNvGrpSpPr/>
          <p:nvPr/>
        </p:nvGrpSpPr>
        <p:grpSpPr>
          <a:xfrm rot="19987138">
            <a:off x="4123413" y="533031"/>
            <a:ext cx="2629674" cy="2477101"/>
            <a:chOff x="2495604" y="3402049"/>
            <a:chExt cx="2629674" cy="2477101"/>
          </a:xfrm>
        </p:grpSpPr>
        <p:sp>
          <p:nvSpPr>
            <p:cNvPr id="8" name="Freeform 4">
              <a:extLst>
                <a:ext uri="{FF2B5EF4-FFF2-40B4-BE49-F238E27FC236}">
                  <a16:creationId xmlns:a16="http://schemas.microsoft.com/office/drawing/2014/main" id="{D4AFE760-CC29-AA30-95D7-4A2FF44F1DB3}"/>
                </a:ext>
              </a:extLst>
            </p:cNvPr>
            <p:cNvSpPr/>
            <p:nvPr/>
          </p:nvSpPr>
          <p:spPr>
            <a:xfrm>
              <a:off x="2495604" y="3402049"/>
              <a:ext cx="2495113" cy="2477101"/>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sp>
          <p:nvSpPr>
            <p:cNvPr id="9" name="ZoneTexte 8">
              <a:extLst>
                <a:ext uri="{FF2B5EF4-FFF2-40B4-BE49-F238E27FC236}">
                  <a16:creationId xmlns:a16="http://schemas.microsoft.com/office/drawing/2014/main" id="{42C378D1-6E1A-8236-CE8E-CD745836815D}"/>
                </a:ext>
              </a:extLst>
            </p:cNvPr>
            <p:cNvSpPr txBox="1"/>
            <p:nvPr/>
          </p:nvSpPr>
          <p:spPr>
            <a:xfrm rot="777973">
              <a:off x="3386796" y="4003095"/>
              <a:ext cx="1738482" cy="369332"/>
            </a:xfrm>
            <a:prstGeom prst="rect">
              <a:avLst/>
            </a:prstGeom>
            <a:noFill/>
          </p:spPr>
          <p:txBody>
            <a:bodyPr wrap="square">
              <a:spAutoFit/>
            </a:bodyPr>
            <a:lstStyle/>
            <a:p>
              <a:endParaRPr lang="fr-FR" dirty="0">
                <a:latin typeface="American Typewriter" panose="02090604020004020304" pitchFamily="18" charset="77"/>
              </a:endParaRPr>
            </a:p>
          </p:txBody>
        </p:sp>
        <p:sp>
          <p:nvSpPr>
            <p:cNvPr id="10" name="ZoneTexte 9">
              <a:extLst>
                <a:ext uri="{FF2B5EF4-FFF2-40B4-BE49-F238E27FC236}">
                  <a16:creationId xmlns:a16="http://schemas.microsoft.com/office/drawing/2014/main" id="{6AD4921D-E343-4A90-DDC3-65FBC90C3F0A}"/>
                </a:ext>
              </a:extLst>
            </p:cNvPr>
            <p:cNvSpPr txBox="1"/>
            <p:nvPr/>
          </p:nvSpPr>
          <p:spPr>
            <a:xfrm rot="796120">
              <a:off x="2818553" y="4601053"/>
              <a:ext cx="1931591" cy="523220"/>
            </a:xfrm>
            <a:prstGeom prst="rect">
              <a:avLst/>
            </a:prstGeom>
            <a:noFill/>
          </p:spPr>
          <p:txBody>
            <a:bodyPr wrap="square" rtlCol="0">
              <a:spAutoFit/>
            </a:bodyPr>
            <a:lstStyle/>
            <a:p>
              <a:r>
                <a:rPr lang="fr-FR" sz="1400" dirty="0">
                  <a:latin typeface="American Typewriter" panose="02090604020004020304" pitchFamily="18" charset="77"/>
                </a:rPr>
                <a:t>Fluoroquinolones c’est l’exception</a:t>
              </a:r>
            </a:p>
          </p:txBody>
        </p:sp>
      </p:grpSp>
      <p:grpSp>
        <p:nvGrpSpPr>
          <p:cNvPr id="12" name="Groupe 11">
            <a:extLst>
              <a:ext uri="{FF2B5EF4-FFF2-40B4-BE49-F238E27FC236}">
                <a16:creationId xmlns:a16="http://schemas.microsoft.com/office/drawing/2014/main" id="{31BC7F73-5C23-1BB0-99D1-C10515203C5C}"/>
              </a:ext>
            </a:extLst>
          </p:cNvPr>
          <p:cNvGrpSpPr/>
          <p:nvPr/>
        </p:nvGrpSpPr>
        <p:grpSpPr>
          <a:xfrm>
            <a:off x="732698" y="883186"/>
            <a:ext cx="2629674" cy="2477101"/>
            <a:chOff x="2495604" y="3402049"/>
            <a:chExt cx="2629674" cy="2477101"/>
          </a:xfrm>
        </p:grpSpPr>
        <p:sp>
          <p:nvSpPr>
            <p:cNvPr id="13" name="Freeform 4">
              <a:extLst>
                <a:ext uri="{FF2B5EF4-FFF2-40B4-BE49-F238E27FC236}">
                  <a16:creationId xmlns:a16="http://schemas.microsoft.com/office/drawing/2014/main" id="{8DD356FE-151A-81FE-AB1D-C8E1E93F702C}"/>
                </a:ext>
              </a:extLst>
            </p:cNvPr>
            <p:cNvSpPr/>
            <p:nvPr/>
          </p:nvSpPr>
          <p:spPr>
            <a:xfrm>
              <a:off x="2495604" y="3402049"/>
              <a:ext cx="2495113" cy="2477101"/>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4" name="ZoneTexte 13">
              <a:extLst>
                <a:ext uri="{FF2B5EF4-FFF2-40B4-BE49-F238E27FC236}">
                  <a16:creationId xmlns:a16="http://schemas.microsoft.com/office/drawing/2014/main" id="{2F90643C-29CE-F5F9-C190-792F987C528C}"/>
                </a:ext>
              </a:extLst>
            </p:cNvPr>
            <p:cNvSpPr txBox="1"/>
            <p:nvPr/>
          </p:nvSpPr>
          <p:spPr>
            <a:xfrm rot="777973">
              <a:off x="3386796" y="4003095"/>
              <a:ext cx="1738482" cy="369332"/>
            </a:xfrm>
            <a:prstGeom prst="rect">
              <a:avLst/>
            </a:prstGeom>
            <a:noFill/>
          </p:spPr>
          <p:txBody>
            <a:bodyPr wrap="square">
              <a:spAutoFit/>
            </a:bodyPr>
            <a:lstStyle/>
            <a:p>
              <a:endParaRPr lang="fr-FR" dirty="0">
                <a:latin typeface="American Typewriter" panose="02090604020004020304" pitchFamily="18" charset="77"/>
              </a:endParaRPr>
            </a:p>
          </p:txBody>
        </p:sp>
        <p:sp>
          <p:nvSpPr>
            <p:cNvPr id="15" name="ZoneTexte 14">
              <a:extLst>
                <a:ext uri="{FF2B5EF4-FFF2-40B4-BE49-F238E27FC236}">
                  <a16:creationId xmlns:a16="http://schemas.microsoft.com/office/drawing/2014/main" id="{2D96C9D8-871B-8A8D-65D0-0DEB97D9818C}"/>
                </a:ext>
              </a:extLst>
            </p:cNvPr>
            <p:cNvSpPr txBox="1"/>
            <p:nvPr/>
          </p:nvSpPr>
          <p:spPr>
            <a:xfrm rot="796120">
              <a:off x="2818553" y="4493331"/>
              <a:ext cx="1931591" cy="738664"/>
            </a:xfrm>
            <a:prstGeom prst="rect">
              <a:avLst/>
            </a:prstGeom>
            <a:noFill/>
          </p:spPr>
          <p:txBody>
            <a:bodyPr wrap="square" rtlCol="0">
              <a:spAutoFit/>
            </a:bodyPr>
            <a:lstStyle/>
            <a:p>
              <a:r>
                <a:rPr lang="fr-FR" sz="1400" dirty="0">
                  <a:latin typeface="American Typewriter" panose="02090604020004020304" pitchFamily="18" charset="77"/>
                </a:rPr>
                <a:t>L’antibiorésistance : ça nous concerne et on peut agir</a:t>
              </a:r>
            </a:p>
          </p:txBody>
        </p:sp>
      </p:grpSp>
      <p:grpSp>
        <p:nvGrpSpPr>
          <p:cNvPr id="20" name="Groupe 19">
            <a:extLst>
              <a:ext uri="{FF2B5EF4-FFF2-40B4-BE49-F238E27FC236}">
                <a16:creationId xmlns:a16="http://schemas.microsoft.com/office/drawing/2014/main" id="{5C450AF8-C836-C7EF-9229-5BE7AC1631DE}"/>
              </a:ext>
            </a:extLst>
          </p:cNvPr>
          <p:cNvGrpSpPr/>
          <p:nvPr/>
        </p:nvGrpSpPr>
        <p:grpSpPr>
          <a:xfrm rot="20200552">
            <a:off x="7648116" y="286448"/>
            <a:ext cx="2629674" cy="2686944"/>
            <a:chOff x="2495604" y="3402049"/>
            <a:chExt cx="2629674" cy="2477101"/>
          </a:xfrm>
        </p:grpSpPr>
        <p:sp>
          <p:nvSpPr>
            <p:cNvPr id="21" name="Freeform 4">
              <a:extLst>
                <a:ext uri="{FF2B5EF4-FFF2-40B4-BE49-F238E27FC236}">
                  <a16:creationId xmlns:a16="http://schemas.microsoft.com/office/drawing/2014/main" id="{4486DE49-D28E-CF5F-8305-ED53A6C5204C}"/>
                </a:ext>
              </a:extLst>
            </p:cNvPr>
            <p:cNvSpPr/>
            <p:nvPr/>
          </p:nvSpPr>
          <p:spPr>
            <a:xfrm>
              <a:off x="2495604" y="3402049"/>
              <a:ext cx="2495113" cy="2477101"/>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FR"/>
            </a:p>
          </p:txBody>
        </p:sp>
        <p:sp>
          <p:nvSpPr>
            <p:cNvPr id="22" name="ZoneTexte 21">
              <a:extLst>
                <a:ext uri="{FF2B5EF4-FFF2-40B4-BE49-F238E27FC236}">
                  <a16:creationId xmlns:a16="http://schemas.microsoft.com/office/drawing/2014/main" id="{782AC161-F10D-8BB9-61D6-CBE4C37A18ED}"/>
                </a:ext>
              </a:extLst>
            </p:cNvPr>
            <p:cNvSpPr txBox="1"/>
            <p:nvPr/>
          </p:nvSpPr>
          <p:spPr>
            <a:xfrm rot="777973">
              <a:off x="3386796" y="4003095"/>
              <a:ext cx="1738482" cy="369332"/>
            </a:xfrm>
            <a:prstGeom prst="rect">
              <a:avLst/>
            </a:prstGeom>
            <a:noFill/>
          </p:spPr>
          <p:txBody>
            <a:bodyPr wrap="square">
              <a:spAutoFit/>
            </a:bodyPr>
            <a:lstStyle/>
            <a:p>
              <a:endParaRPr lang="fr-FR" dirty="0">
                <a:latin typeface="American Typewriter" panose="02090604020004020304" pitchFamily="18" charset="77"/>
              </a:endParaRPr>
            </a:p>
          </p:txBody>
        </p:sp>
        <p:sp>
          <p:nvSpPr>
            <p:cNvPr id="23" name="ZoneTexte 22">
              <a:extLst>
                <a:ext uri="{FF2B5EF4-FFF2-40B4-BE49-F238E27FC236}">
                  <a16:creationId xmlns:a16="http://schemas.microsoft.com/office/drawing/2014/main" id="{29CA29D2-BE43-8B2F-CE43-198A14FDAE9E}"/>
                </a:ext>
              </a:extLst>
            </p:cNvPr>
            <p:cNvSpPr txBox="1"/>
            <p:nvPr/>
          </p:nvSpPr>
          <p:spPr>
            <a:xfrm rot="796120">
              <a:off x="2818553" y="4522175"/>
              <a:ext cx="1931591" cy="680976"/>
            </a:xfrm>
            <a:prstGeom prst="rect">
              <a:avLst/>
            </a:prstGeom>
            <a:noFill/>
          </p:spPr>
          <p:txBody>
            <a:bodyPr wrap="square" rtlCol="0">
              <a:spAutoFit/>
            </a:bodyPr>
            <a:lstStyle/>
            <a:p>
              <a:r>
                <a:rPr lang="fr-FR" sz="1400" dirty="0">
                  <a:latin typeface="American Typewriter" panose="02090604020004020304" pitchFamily="18" charset="77"/>
                </a:rPr>
                <a:t>Je désescalade une antibiothérapie dès que je peux</a:t>
              </a:r>
            </a:p>
          </p:txBody>
        </p:sp>
      </p:grpSp>
      <p:sp>
        <p:nvSpPr>
          <p:cNvPr id="29" name="Freeform 4">
            <a:extLst>
              <a:ext uri="{FF2B5EF4-FFF2-40B4-BE49-F238E27FC236}">
                <a16:creationId xmlns:a16="http://schemas.microsoft.com/office/drawing/2014/main" id="{5C07F08A-DF39-DC68-4235-66401F05B992}"/>
              </a:ext>
            </a:extLst>
          </p:cNvPr>
          <p:cNvSpPr/>
          <p:nvPr/>
        </p:nvSpPr>
        <p:spPr>
          <a:xfrm rot="20609367">
            <a:off x="2391834" y="3661661"/>
            <a:ext cx="2495113" cy="2477101"/>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sp>
        <p:nvSpPr>
          <p:cNvPr id="30" name="ZoneTexte 29">
            <a:extLst>
              <a:ext uri="{FF2B5EF4-FFF2-40B4-BE49-F238E27FC236}">
                <a16:creationId xmlns:a16="http://schemas.microsoft.com/office/drawing/2014/main" id="{19A795C6-10BA-8962-819E-012146A81399}"/>
              </a:ext>
            </a:extLst>
          </p:cNvPr>
          <p:cNvSpPr txBox="1"/>
          <p:nvPr/>
        </p:nvSpPr>
        <p:spPr>
          <a:xfrm rot="21405487">
            <a:off x="2791879" y="4649433"/>
            <a:ext cx="1931591" cy="738664"/>
          </a:xfrm>
          <a:prstGeom prst="rect">
            <a:avLst/>
          </a:prstGeom>
          <a:noFill/>
        </p:spPr>
        <p:txBody>
          <a:bodyPr wrap="square" rtlCol="0">
            <a:spAutoFit/>
          </a:bodyPr>
          <a:lstStyle/>
          <a:p>
            <a:r>
              <a:rPr lang="fr-FR" sz="1400" dirty="0">
                <a:latin typeface="American Typewriter" panose="02090604020004020304" pitchFamily="18" charset="77"/>
              </a:rPr>
              <a:t>Les prélèvements, seulement à bon escient</a:t>
            </a:r>
          </a:p>
        </p:txBody>
      </p:sp>
      <p:sp>
        <p:nvSpPr>
          <p:cNvPr id="31" name="Freeform 4">
            <a:extLst>
              <a:ext uri="{FF2B5EF4-FFF2-40B4-BE49-F238E27FC236}">
                <a16:creationId xmlns:a16="http://schemas.microsoft.com/office/drawing/2014/main" id="{D7057E4A-DD54-A9D1-BE35-B374B15F9DEF}"/>
              </a:ext>
            </a:extLst>
          </p:cNvPr>
          <p:cNvSpPr/>
          <p:nvPr/>
        </p:nvSpPr>
        <p:spPr>
          <a:xfrm rot="20811486">
            <a:off x="5693519" y="2973653"/>
            <a:ext cx="2495113" cy="2477101"/>
          </a:xfrm>
          <a:custGeom>
            <a:avLst/>
            <a:gdLst/>
            <a:ahLst/>
            <a:cxnLst/>
            <a:rect l="l" t="t" r="r" b="b"/>
            <a:pathLst>
              <a:path w="5284934" h="4948020">
                <a:moveTo>
                  <a:pt x="0" y="0"/>
                </a:moveTo>
                <a:lnTo>
                  <a:pt x="5284934" y="0"/>
                </a:lnTo>
                <a:lnTo>
                  <a:pt x="5284934" y="4948020"/>
                </a:lnTo>
                <a:lnTo>
                  <a:pt x="0" y="494802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sp>
        <p:nvSpPr>
          <p:cNvPr id="32" name="ZoneTexte 31">
            <a:extLst>
              <a:ext uri="{FF2B5EF4-FFF2-40B4-BE49-F238E27FC236}">
                <a16:creationId xmlns:a16="http://schemas.microsoft.com/office/drawing/2014/main" id="{BCD18639-C5C8-78FC-80F1-8BF8D3DA0BCC}"/>
              </a:ext>
            </a:extLst>
          </p:cNvPr>
          <p:cNvSpPr txBox="1"/>
          <p:nvPr/>
        </p:nvSpPr>
        <p:spPr>
          <a:xfrm rot="7606">
            <a:off x="6082302" y="3968054"/>
            <a:ext cx="1931591" cy="523220"/>
          </a:xfrm>
          <a:prstGeom prst="rect">
            <a:avLst/>
          </a:prstGeom>
          <a:noFill/>
        </p:spPr>
        <p:txBody>
          <a:bodyPr wrap="square" rtlCol="0">
            <a:spAutoFit/>
          </a:bodyPr>
          <a:lstStyle/>
          <a:p>
            <a:r>
              <a:rPr lang="fr-FR" sz="1400" dirty="0">
                <a:latin typeface="American Typewriter" panose="02090604020004020304" pitchFamily="18" charset="77"/>
              </a:rPr>
              <a:t>Traitements courts et ciblés</a:t>
            </a:r>
          </a:p>
        </p:txBody>
      </p:sp>
    </p:spTree>
    <p:extLst>
      <p:ext uri="{BB962C8B-B14F-4D97-AF65-F5344CB8AC3E}">
        <p14:creationId xmlns:p14="http://schemas.microsoft.com/office/powerpoint/2010/main" val="3941548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3764" y="1018808"/>
            <a:ext cx="7764340" cy="1325563"/>
          </a:xfrm>
        </p:spPr>
        <p:txBody>
          <a:bodyPr>
            <a:normAutofit fontScale="90000"/>
          </a:bodyPr>
          <a:lstStyle/>
          <a:p>
            <a:r>
              <a:rPr lang="fr-FR" dirty="0"/>
              <a:t>Antibiotique = tueur de bactéries</a:t>
            </a:r>
            <a:br>
              <a:rPr lang="fr-FR" dirty="0"/>
            </a:br>
            <a:endParaRPr lang="fr-FR" dirty="0"/>
          </a:p>
        </p:txBody>
      </p:sp>
      <p:sp>
        <p:nvSpPr>
          <p:cNvPr id="6" name="Espace réservé du numéro de diapositive 5"/>
          <p:cNvSpPr>
            <a:spLocks noGrp="1"/>
          </p:cNvSpPr>
          <p:nvPr>
            <p:ph type="sldNum" sz="quarter" idx="12"/>
          </p:nvPr>
        </p:nvSpPr>
        <p:spPr/>
        <p:txBody>
          <a:bodyPr/>
          <a:lstStyle/>
          <a:p>
            <a:fld id="{D487006B-8BF1-4AE5-AC39-C1A4506120FD}" type="slidenum">
              <a:rPr lang="fr-FR" smtClean="0"/>
              <a:t>5</a:t>
            </a:fld>
            <a:endParaRPr lang="fr-FR"/>
          </a:p>
        </p:txBody>
      </p:sp>
      <p:pic>
        <p:nvPicPr>
          <p:cNvPr id="3" name="Image 2"/>
          <p:cNvPicPr>
            <a:picLocks noChangeAspect="1"/>
          </p:cNvPicPr>
          <p:nvPr/>
        </p:nvPicPr>
        <p:blipFill>
          <a:blip r:embed="rId2"/>
          <a:stretch>
            <a:fillRect/>
          </a:stretch>
        </p:blipFill>
        <p:spPr>
          <a:xfrm>
            <a:off x="3264132" y="2344371"/>
            <a:ext cx="5243603" cy="3210073"/>
          </a:xfrm>
          <a:prstGeom prst="rect">
            <a:avLst/>
          </a:prstGeom>
        </p:spPr>
      </p:pic>
    </p:spTree>
    <p:extLst>
      <p:ext uri="{BB962C8B-B14F-4D97-AF65-F5344CB8AC3E}">
        <p14:creationId xmlns:p14="http://schemas.microsoft.com/office/powerpoint/2010/main" val="249469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Utile mais…</a:t>
            </a:r>
          </a:p>
        </p:txBody>
      </p:sp>
      <p:sp>
        <p:nvSpPr>
          <p:cNvPr id="3" name="Espace réservé du contenu 2"/>
          <p:cNvSpPr>
            <a:spLocks noGrp="1"/>
          </p:cNvSpPr>
          <p:nvPr>
            <p:ph idx="1"/>
          </p:nvPr>
        </p:nvSpPr>
        <p:spPr/>
        <p:txBody>
          <a:bodyPr/>
          <a:lstStyle/>
          <a:p>
            <a:r>
              <a:rPr lang="fr-FR" dirty="0"/>
              <a:t>Un antibiotique tue les bactéries responsables de l’infection (pulmonaire, urinaire…)</a:t>
            </a:r>
          </a:p>
          <a:p>
            <a:endParaRPr lang="fr-FR" dirty="0"/>
          </a:p>
          <a:p>
            <a:endParaRPr lang="fr-FR" dirty="0"/>
          </a:p>
          <a:p>
            <a:endParaRPr lang="fr-FR" dirty="0"/>
          </a:p>
          <a:p>
            <a:endParaRPr lang="fr-FR" dirty="0"/>
          </a:p>
          <a:p>
            <a:endParaRPr lang="fr-FR" dirty="0"/>
          </a:p>
          <a:p>
            <a:r>
              <a:rPr lang="fr-FR" dirty="0"/>
              <a:t>Mais dommages collatéraux</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7910" y="2376742"/>
            <a:ext cx="2143125" cy="2143125"/>
          </a:xfrm>
          <a:prstGeom prst="rect">
            <a:avLst/>
          </a:prstGeom>
        </p:spPr>
      </p:pic>
      <p:sp>
        <p:nvSpPr>
          <p:cNvPr id="7" name="Espace réservé du numéro de diapositive 6"/>
          <p:cNvSpPr>
            <a:spLocks noGrp="1"/>
          </p:cNvSpPr>
          <p:nvPr>
            <p:ph type="sldNum" sz="quarter" idx="12"/>
          </p:nvPr>
        </p:nvSpPr>
        <p:spPr/>
        <p:txBody>
          <a:bodyPr/>
          <a:lstStyle/>
          <a:p>
            <a:fld id="{D487006B-8BF1-4AE5-AC39-C1A4506120FD}" type="slidenum">
              <a:rPr lang="fr-FR" smtClean="0"/>
              <a:t>6</a:t>
            </a:fld>
            <a:endParaRPr lang="fr-FR"/>
          </a:p>
        </p:txBody>
      </p:sp>
      <p:pic>
        <p:nvPicPr>
          <p:cNvPr id="6" name="Image 5"/>
          <p:cNvPicPr>
            <a:picLocks noChangeAspect="1"/>
          </p:cNvPicPr>
          <p:nvPr/>
        </p:nvPicPr>
        <p:blipFill>
          <a:blip r:embed="rId3"/>
          <a:stretch>
            <a:fillRect/>
          </a:stretch>
        </p:blipFill>
        <p:spPr>
          <a:xfrm>
            <a:off x="7076860" y="3500438"/>
            <a:ext cx="4608587" cy="3048537"/>
          </a:xfrm>
          <a:prstGeom prst="rect">
            <a:avLst/>
          </a:prstGeom>
        </p:spPr>
      </p:pic>
    </p:spTree>
    <p:extLst>
      <p:ext uri="{BB962C8B-B14F-4D97-AF65-F5344CB8AC3E}">
        <p14:creationId xmlns:p14="http://schemas.microsoft.com/office/powerpoint/2010/main" val="200297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Qui survit?</a:t>
            </a: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33500" y="2666402"/>
            <a:ext cx="5353050" cy="3409950"/>
          </a:xfrm>
          <a:prstGeom prst="rect">
            <a:avLst/>
          </a:prstGeom>
        </p:spPr>
      </p:pic>
      <p:sp>
        <p:nvSpPr>
          <p:cNvPr id="6" name="Espace réservé du numéro de diapositive 5"/>
          <p:cNvSpPr>
            <a:spLocks noGrp="1"/>
          </p:cNvSpPr>
          <p:nvPr>
            <p:ph type="sldNum" sz="quarter" idx="12"/>
          </p:nvPr>
        </p:nvSpPr>
        <p:spPr/>
        <p:txBody>
          <a:bodyPr/>
          <a:lstStyle/>
          <a:p>
            <a:fld id="{D487006B-8BF1-4AE5-AC39-C1A4506120FD}" type="slidenum">
              <a:rPr lang="fr-FR" smtClean="0"/>
              <a:t>7</a:t>
            </a:fld>
            <a:endParaRPr lang="fr-FR"/>
          </a:p>
        </p:txBody>
      </p:sp>
    </p:spTree>
    <p:extLst>
      <p:ext uri="{BB962C8B-B14F-4D97-AF65-F5344CB8AC3E}">
        <p14:creationId xmlns:p14="http://schemas.microsoft.com/office/powerpoint/2010/main" val="221848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 bactéries résistantes</a:t>
            </a: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989" y="2917946"/>
            <a:ext cx="5238750" cy="3486150"/>
          </a:xfrm>
          <a:prstGeom prst="rect">
            <a:avLst/>
          </a:prstGeom>
        </p:spPr>
      </p:pic>
      <p:sp>
        <p:nvSpPr>
          <p:cNvPr id="6" name="Espace réservé du numéro de diapositive 5"/>
          <p:cNvSpPr>
            <a:spLocks noGrp="1"/>
          </p:cNvSpPr>
          <p:nvPr>
            <p:ph type="sldNum" sz="quarter" idx="12"/>
          </p:nvPr>
        </p:nvSpPr>
        <p:spPr/>
        <p:txBody>
          <a:bodyPr/>
          <a:lstStyle/>
          <a:p>
            <a:fld id="{D487006B-8BF1-4AE5-AC39-C1A4506120FD}" type="slidenum">
              <a:rPr lang="fr-FR" smtClean="0"/>
              <a:t>8</a:t>
            </a:fld>
            <a:endParaRPr lang="fr-FR"/>
          </a:p>
        </p:txBody>
      </p:sp>
    </p:spTree>
    <p:extLst>
      <p:ext uri="{BB962C8B-B14F-4D97-AF65-F5344CB8AC3E}">
        <p14:creationId xmlns:p14="http://schemas.microsoft.com/office/powerpoint/2010/main" val="3577747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9306" y="3253053"/>
            <a:ext cx="4979894" cy="3387060"/>
          </a:xfrm>
          <a:prstGeom prst="rect">
            <a:avLst/>
          </a:prstGeom>
        </p:spPr>
      </p:pic>
      <p:sp>
        <p:nvSpPr>
          <p:cNvPr id="2" name="Titre 1"/>
          <p:cNvSpPr>
            <a:spLocks noGrp="1"/>
          </p:cNvSpPr>
          <p:nvPr>
            <p:ph type="title"/>
          </p:nvPr>
        </p:nvSpPr>
        <p:spPr/>
        <p:txBody>
          <a:bodyPr/>
          <a:lstStyle/>
          <a:p>
            <a:pPr algn="ctr"/>
            <a:r>
              <a:rPr lang="fr-FR" dirty="0"/>
              <a:t>Comment les bactéries résistantes </a:t>
            </a:r>
            <a:r>
              <a:rPr lang="fr-FR"/>
              <a:t>se développent-elles?</a:t>
            </a:r>
            <a:endParaRPr lang="fr-FR" dirty="0"/>
          </a:p>
        </p:txBody>
      </p:sp>
      <p:sp>
        <p:nvSpPr>
          <p:cNvPr id="3" name="Espace réservé du contenu 2"/>
          <p:cNvSpPr>
            <a:spLocks noGrp="1"/>
          </p:cNvSpPr>
          <p:nvPr>
            <p:ph idx="1"/>
          </p:nvPr>
        </p:nvSpPr>
        <p:spPr>
          <a:xfrm>
            <a:off x="838200" y="1825625"/>
            <a:ext cx="10515600" cy="4814488"/>
          </a:xfrm>
        </p:spPr>
        <p:txBody>
          <a:bodyPr/>
          <a:lstStyle/>
          <a:p>
            <a:pPr marL="0" indent="0" algn="ctr">
              <a:buNone/>
            </a:pPr>
            <a:endParaRPr lang="fr-FR" dirty="0"/>
          </a:p>
          <a:p>
            <a:pPr marL="0" indent="0" algn="ctr">
              <a:buNone/>
            </a:pPr>
            <a:r>
              <a:rPr lang="fr-FR" dirty="0"/>
              <a:t>Le contact avec les antibiotiques</a:t>
            </a:r>
          </a:p>
          <a:p>
            <a:pPr marL="0" indent="0" algn="ctr">
              <a:buNone/>
            </a:pPr>
            <a:r>
              <a:rPr lang="fr-FR" dirty="0"/>
              <a:t>sélectionne les mutants résistants</a:t>
            </a:r>
          </a:p>
        </p:txBody>
      </p:sp>
      <p:sp>
        <p:nvSpPr>
          <p:cNvPr id="6" name="Espace réservé du numéro de diapositive 5"/>
          <p:cNvSpPr>
            <a:spLocks noGrp="1"/>
          </p:cNvSpPr>
          <p:nvPr>
            <p:ph type="sldNum" sz="quarter" idx="12"/>
          </p:nvPr>
        </p:nvSpPr>
        <p:spPr/>
        <p:txBody>
          <a:bodyPr/>
          <a:lstStyle/>
          <a:p>
            <a:fld id="{D487006B-8BF1-4AE5-AC39-C1A4506120FD}" type="slidenum">
              <a:rPr lang="fr-FR" smtClean="0"/>
              <a:t>9</a:t>
            </a:fld>
            <a:endParaRPr lang="fr-FR"/>
          </a:p>
        </p:txBody>
      </p:sp>
    </p:spTree>
    <p:extLst>
      <p:ext uri="{BB962C8B-B14F-4D97-AF65-F5344CB8AC3E}">
        <p14:creationId xmlns:p14="http://schemas.microsoft.com/office/powerpoint/2010/main" val="299763075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TotalTime>
  <Words>3342</Words>
  <Application>Microsoft Office PowerPoint</Application>
  <PresentationFormat>Grand écran</PresentationFormat>
  <Paragraphs>348</Paragraphs>
  <Slides>41</Slides>
  <Notes>22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41</vt:i4>
      </vt:variant>
    </vt:vector>
  </HeadingPairs>
  <TitlesOfParts>
    <vt:vector size="49" baseType="lpstr">
      <vt:lpstr>American Typewriter</vt:lpstr>
      <vt:lpstr>Aptos</vt:lpstr>
      <vt:lpstr>Aptos Display</vt:lpstr>
      <vt:lpstr>Arial</vt:lpstr>
      <vt:lpstr>Helvetica</vt:lpstr>
      <vt:lpstr>Times New Roman</vt:lpstr>
      <vt:lpstr>Times New Roman</vt:lpstr>
      <vt:lpstr>Thème Office</vt:lpstr>
      <vt:lpstr> L’antibioresistance </vt:lpstr>
      <vt:lpstr>Présentation PowerPoint</vt:lpstr>
      <vt:lpstr>Les mécanismes de l’antibiorésistance</vt:lpstr>
      <vt:lpstr>Présentation PowerPoint</vt:lpstr>
      <vt:lpstr>Antibiotique = tueur de bactéries </vt:lpstr>
      <vt:lpstr>Utile mais…</vt:lpstr>
      <vt:lpstr>Qui survit?</vt:lpstr>
      <vt:lpstr>Les bactéries résistantes</vt:lpstr>
      <vt:lpstr>Comment les bactéries résistantes se développent-elles?</vt:lpstr>
      <vt:lpstr>Principaux mécanismes de résistance bactérienne</vt:lpstr>
      <vt:lpstr>CHAQUE PRISE D’ANTIBIOTIQUE CREE DES RESISTANCES BACTERIENNES </vt:lpstr>
      <vt:lpstr>Prise d’un traitement antibiotique</vt:lpstr>
      <vt:lpstr>Présentation PowerPoint</vt:lpstr>
      <vt:lpstr>Présentation PowerPoint</vt:lpstr>
      <vt:lpstr>Infections urinaires</vt:lpstr>
      <vt:lpstr>Infections urinaires féminines ce qui a changé :</vt:lpstr>
      <vt:lpstr>Cystite aigüe simple</vt:lpstr>
      <vt:lpstr>Cystite aigüe simple</vt:lpstr>
      <vt:lpstr>Cystites récidivantes (≥ 4/12 mois)</vt:lpstr>
      <vt:lpstr>Infections urinaires masculines : vers la cystite masculine? </vt:lpstr>
      <vt:lpstr>Infections respiratoires hautes</vt:lpstr>
      <vt:lpstr>Rhinopharyngite aigue</vt:lpstr>
      <vt:lpstr>Sinusite aiguë maxillaire</vt:lpstr>
      <vt:lpstr>Sinusite frontale, éthmoïdale, sphénoïdale</vt:lpstr>
      <vt:lpstr>Angine aiguë de l’adulte</vt:lpstr>
      <vt:lpstr>Angine aiguë de l’enfant</vt:lpstr>
      <vt:lpstr>Otites de l’enfant</vt:lpstr>
      <vt:lpstr>Otites</vt:lpstr>
      <vt:lpstr>Otites de l’enfant</vt:lpstr>
      <vt:lpstr>Otites de l’enfant</vt:lpstr>
      <vt:lpstr>Otites de l’enfant</vt:lpstr>
      <vt:lpstr>Infections Respiratoires Basses</vt:lpstr>
      <vt:lpstr>Bronchite aiguë </vt:lpstr>
      <vt:lpstr>Exacerbation aiguë de bronchopneumopathie, chronique obstructive - EABPCO </vt:lpstr>
      <vt:lpstr>Exacerbation aiguë de bronchopneumopathie, chronique obstructive - EABPCO </vt:lpstr>
      <vt:lpstr>Exacerbation aiguë de bronchopneumopathie, chronique obstructive - EABPCO </vt:lpstr>
      <vt:lpstr>Pneumonies Aigues Communautaires</vt:lpstr>
      <vt:lpstr>Quels critères de stabilité clinique dans la pneumopathie aigüe communautaire ? </vt:lpstr>
      <vt:lpstr>PAC adulte immunocompétent</vt:lpstr>
      <vt:lpstr>Présentation PowerPoint</vt:lpstr>
      <vt:lpstr>Take 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L’antibioresistance </dc:title>
  <dc:creator>philippe SERAYET</dc:creator>
  <cp:lastModifiedBy>MOURLAN CECILE</cp:lastModifiedBy>
  <cp:revision>3</cp:revision>
  <dcterms:created xsi:type="dcterms:W3CDTF">2025-04-27T16:49:37Z</dcterms:created>
  <dcterms:modified xsi:type="dcterms:W3CDTF">2025-04-30T07:54:46Z</dcterms:modified>
</cp:coreProperties>
</file>